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4133" r:id="rId4"/>
  </p:sldMasterIdLst>
  <p:notesMasterIdLst>
    <p:notesMasterId r:id="rId9"/>
  </p:notesMasterIdLst>
  <p:handoutMasterIdLst>
    <p:handoutMasterId r:id="rId10"/>
  </p:handoutMasterIdLst>
  <p:sldIdLst>
    <p:sldId id="289" r:id="rId5"/>
    <p:sldId id="273" r:id="rId6"/>
    <p:sldId id="280" r:id="rId7"/>
    <p:sldId id="28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A2"/>
    <a:srgbClr val="4040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70"/>
  </p:normalViewPr>
  <p:slideViewPr>
    <p:cSldViewPr snapToGrid="0">
      <p:cViewPr varScale="1">
        <p:scale>
          <a:sx n="85" d="100"/>
          <a:sy n="85" d="100"/>
        </p:scale>
        <p:origin x="590" y="5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D6640C-F6A0-4351-856B-14836F234E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280B7B-2795-4857-B84E-9C600536AE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20AE1-5DBC-4417-A73B-5F29B67C532C}" type="datetimeFigureOut">
              <a:rPr lang="en-US" smtClean="0"/>
              <a:t>09-Oct-19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C3ACD6-6E00-4BE1-A684-34A6BD202E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F20A5-CEF2-4B11-A0A4-0F4BC0BD64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22411-A9A9-4A09-A341-69C657AB42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888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6A9CD-5E57-4C86-B862-09CA519924BA}" type="datetimeFigureOut">
              <a:rPr lang="en-US" smtClean="0"/>
              <a:t>09-Oct-19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004F4-F240-48F9-8AE1-486585C7F0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88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70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192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68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866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8DA08ED5-AEFE-4443-9040-726EF6690995}" type="datetime1">
              <a:rPr lang="en-US" smtClean="0"/>
              <a:t>09-Oct-19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04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09-Oct-19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276884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09-Oct-19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914980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09-Oct-19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033598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09-Oct-19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276119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09-Oct-19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265972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91E0-5367-4F2F-9C30-2087D79A846D}" type="datetime1">
              <a:rPr lang="en-US" noProof="0" smtClean="0"/>
              <a:t>09-Oct-19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885933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3B2591E0-5367-4F2F-9C30-2087D79A846D}" type="datetime1">
              <a:rPr lang="en-US" noProof="0" smtClean="0"/>
              <a:t>09-Oct-19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780208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3B2591E0-5367-4F2F-9C30-2087D79A846D}" type="datetime1">
              <a:rPr lang="en-US" noProof="0" smtClean="0"/>
              <a:t>09-Oct-19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6922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B74348DE-EC54-4C62-948C-0B2BF90455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15389"/>
            <a:ext cx="12188825" cy="374261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2A53E879-94A1-4659-9069-ED0D6F03014D}"/>
              </a:ext>
            </a:extLst>
          </p:cNvPr>
          <p:cNvSpPr/>
          <p:nvPr userDrawn="1"/>
        </p:nvSpPr>
        <p:spPr>
          <a:xfrm>
            <a:off x="2400" y="1999821"/>
            <a:ext cx="12189600" cy="1115568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43C73-1D0F-45F9-A7E4-E9D24EAF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88E76-F6AB-4621-A9A6-20A81C5A3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13FB9-6D6C-4F61-9E7A-76E686D0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34047"/>
            <a:ext cx="5157787" cy="275561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93A737-E48B-4909-BE04-F55B58103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F9958C-DB5F-444E-ACE8-73F5E0CA6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34047"/>
            <a:ext cx="5183188" cy="27556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D097D1-3052-4C1F-B573-CA25FFF6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CD8C-7FEF-4E71-8EB9-D3BA6E2E3E9E}" type="datetime1">
              <a:rPr lang="en-US" smtClean="0"/>
              <a:t>09-Oct-19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07AC3-2220-4DDA-A22A-C404538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8DEB3-F122-4B42-9E12-F61189B8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859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561F-7E45-400C-8758-912CDFE9410A}" type="datetime1">
              <a:rPr lang="en-US" smtClean="0"/>
              <a:t>09-Oct-19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4BC7-4CDB-41D7-81AF-9CE8473FF4B8}" type="datetime1">
              <a:rPr lang="en-US" smtClean="0"/>
              <a:t>09-Oct-19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273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216-73DE-4B96-8E1B-BB64D86142BB}" type="datetime1">
              <a:rPr lang="en-US" smtClean="0"/>
              <a:t>09-Oct-19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902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CD8C-7FEF-4E71-8EB9-D3BA6E2E3E9E}" type="datetime1">
              <a:rPr lang="en-US" smtClean="0"/>
              <a:t>09-Oct-19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13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379E-9B58-41EA-B928-5B1C8436A60E}" type="datetime1">
              <a:rPr lang="en-US" smtClean="0"/>
              <a:t>09-Oct-19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97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A371-51FE-4D99-BD87-6A650FCE519D}" type="datetime1">
              <a:rPr lang="en-US" smtClean="0"/>
              <a:t>09-Oct-19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6360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8CFF-A1C0-4B6C-AA8D-BE72CB14468D}" type="datetime1">
              <a:rPr lang="en-US" smtClean="0"/>
              <a:t>09-Oct-19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045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D634D-0427-413D-A0D0-098959D06FEF}" type="datetime1">
              <a:rPr lang="en-US" smtClean="0"/>
              <a:t>09-Oct-19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028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3B2591E0-5367-4F2F-9C30-2087D79A846D}" type="datetime1">
              <a:rPr lang="en-US" noProof="0" smtClean="0"/>
              <a:t>09-Oct-19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82EE24B5-652C-4DB5-B7C3-B5BBEC1280B1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6715491-1815-40C5-AF70-F1FB6951F538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4374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  <p:sldLayoutId id="2147484146" r:id="rId13"/>
    <p:sldLayoutId id="2147484147" r:id="rId14"/>
    <p:sldLayoutId id="2147484148" r:id="rId15"/>
    <p:sldLayoutId id="2147484149" r:id="rId16"/>
    <p:sldLayoutId id="2147484150" r:id="rId17"/>
    <p:sldLayoutId id="2147484151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storia.co.nz/" TargetMode="External"/><Relationship Id="rId3" Type="http://schemas.openxmlformats.org/officeDocument/2006/relationships/image" Target="../media/image11.jp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hyperlink" Target="http://www.istoriaevents.co.n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 descr="Blue rectangle">
            <a:extLst>
              <a:ext uri="{FF2B5EF4-FFF2-40B4-BE49-F238E27FC236}">
                <a16:creationId xmlns:a16="http://schemas.microsoft.com/office/drawing/2014/main" id="{482BBC39-5D4C-4E24-ADB1-5FFFBA7198DC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blipFill>
            <a:blip r:embed="rId3"/>
            <a:srcRect/>
            <a:stretch>
              <a:fillRect l="-12" r="-12"/>
            </a:stretch>
          </a:blip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4" name="object 3" descr="People with documents">
            <a:extLst>
              <a:ext uri="{FF2B5EF4-FFF2-40B4-BE49-F238E27FC236}">
                <a16:creationId xmlns:a16="http://schemas.microsoft.com/office/drawing/2014/main" id="{0CA2E80D-F3EC-4A5F-8E65-56FEA206EE0F}"/>
              </a:ext>
            </a:extLst>
          </p:cNvPr>
          <p:cNvSpPr/>
          <p:nvPr/>
        </p:nvSpPr>
        <p:spPr>
          <a:xfrm>
            <a:off x="127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6C91D-4B22-49F1-9A0B-ABEB9E1F5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08518"/>
            <a:ext cx="9144000" cy="2128049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ru-RU" sz="5000" dirty="0">
                <a:solidFill>
                  <a:schemeClr val="bg1"/>
                </a:solidFill>
                <a:latin typeface="Gill Sans MT" panose="020B0502020104020203" pitchFamily="34" charset="0"/>
              </a:rPr>
              <a:t>Как найти идею для бизнеса</a:t>
            </a:r>
            <a:br>
              <a:rPr lang="en-US" sz="5000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ru-RU" sz="5000" dirty="0">
                <a:latin typeface="Gill Sans MT" panose="020B0502020104020203" pitchFamily="34" charset="0"/>
              </a:rPr>
              <a:t>и занять свою нишу</a:t>
            </a:r>
            <a:endParaRPr lang="en-US" sz="5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CF06A-B594-4BA2-8B1E-D649096D7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0" y="4221162"/>
            <a:ext cx="3888000" cy="882001"/>
          </a:xfrm>
          <a:solidFill>
            <a:schemeClr val="accent2">
              <a:alpha val="90000"/>
            </a:schemeClr>
          </a:solidFill>
        </p:spPr>
        <p:txBody>
          <a:bodyPr anchor="ctr" anchorCtr="0">
            <a:normAutofit lnSpcReduction="10000"/>
          </a:bodyPr>
          <a:lstStyle/>
          <a:p>
            <a:r>
              <a:rPr lang="ru-RU" sz="1700" b="1" i="1" spc="65" dirty="0">
                <a:solidFill>
                  <a:schemeClr val="bg1"/>
                </a:solidFill>
                <a:latin typeface="Arial"/>
                <a:cs typeface="Arial"/>
              </a:rPr>
              <a:t>Татьяна Маслеева</a:t>
            </a:r>
          </a:p>
          <a:p>
            <a:r>
              <a:rPr lang="en-AU" sz="1000" b="1" i="1" spc="65" dirty="0">
                <a:solidFill>
                  <a:schemeClr val="bg1"/>
                </a:solidFill>
                <a:latin typeface="Arial"/>
                <a:cs typeface="Arial"/>
              </a:rPr>
              <a:t>Co-owner of ISTORIA Flowers &amp; Gifts</a:t>
            </a:r>
          </a:p>
          <a:p>
            <a:r>
              <a:rPr lang="en-AU" sz="1000" b="1" i="1" spc="65" dirty="0">
                <a:solidFill>
                  <a:schemeClr val="bg1"/>
                </a:solidFill>
                <a:latin typeface="Arial"/>
                <a:cs typeface="Arial"/>
              </a:rPr>
              <a:t>ISTORIA Events</a:t>
            </a:r>
            <a:endParaRPr lang="en-US" sz="1000" b="1" i="1" spc="6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object 7" descr="Beige rectangle">
            <a:extLst>
              <a:ext uri="{FF2B5EF4-FFF2-40B4-BE49-F238E27FC236}">
                <a16:creationId xmlns:a16="http://schemas.microsoft.com/office/drawing/2014/main" id="{B36975AA-C62E-46BE-9382-E2CF56FDF817}"/>
              </a:ext>
            </a:extLst>
          </p:cNvPr>
          <p:cNvSpPr/>
          <p:nvPr/>
        </p:nvSpPr>
        <p:spPr>
          <a:xfrm>
            <a:off x="3108000" y="3229869"/>
            <a:ext cx="5976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556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3" descr="Blue rectangle">
            <a:extLst>
              <a:ext uri="{FF2B5EF4-FFF2-40B4-BE49-F238E27FC236}">
                <a16:creationId xmlns:a16="http://schemas.microsoft.com/office/drawing/2014/main" id="{A277388B-76FD-44C4-B506-F8A157E57C65}"/>
              </a:ext>
            </a:extLst>
          </p:cNvPr>
          <p:cNvSpPr/>
          <p:nvPr/>
        </p:nvSpPr>
        <p:spPr>
          <a:xfrm>
            <a:off x="-38936" y="3108223"/>
            <a:ext cx="12189600" cy="4457303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ADB42F-AE48-4323-897F-DB5A083BD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064" y="361648"/>
            <a:ext cx="10515600" cy="1325563"/>
          </a:xfrm>
        </p:spPr>
        <p:txBody>
          <a:bodyPr/>
          <a:lstStyle/>
          <a:p>
            <a:r>
              <a:rPr lang="ru-RU" dirty="0"/>
              <a:t>Как из своей биографии сделать бизнес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3C1E99-672F-46AE-BB08-DD22B0928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373" y="1838338"/>
            <a:ext cx="3330874" cy="823912"/>
          </a:xfrm>
        </p:spPr>
        <p:txBody>
          <a:bodyPr>
            <a:normAutofit/>
          </a:bodyPr>
          <a:lstStyle/>
          <a:p>
            <a:r>
              <a:rPr lang="ru-RU" sz="1600" dirty="0"/>
              <a:t>Выписать что вы умеете делать лучше других</a:t>
            </a:r>
            <a:endParaRPr lang="en-US" sz="1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EAD4F2-C5CC-44E9-A092-76413D5CA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785" y="3436890"/>
            <a:ext cx="3132000" cy="275561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</a:rPr>
              <a:t>на данном этапе просто нужно выписать все что вы умеете – либо спросить у друзей то что вы делаете лучше всего (по какому поводу к вам обращаются чаще всего)</a:t>
            </a:r>
            <a:endParaRPr lang="en-US" i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A73375-FA03-4191-8AD5-B40CD9B59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40543" y="2008712"/>
            <a:ext cx="3999801" cy="948384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Где и кому этот набор ваших навыков (или часть его) будет интересен до такой степени, что люди будут готовы за это платить? </a:t>
            </a:r>
            <a:endParaRPr lang="en-US" sz="2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0C6FDF-5982-4E37-B65D-F7B05D0FF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76460" y="3605016"/>
            <a:ext cx="3361615" cy="2755616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</a:rPr>
              <a:t>Это физические лица</a:t>
            </a:r>
            <a:r>
              <a:rPr lang="en-AU" dirty="0">
                <a:solidFill>
                  <a:schemeClr val="bg1"/>
                </a:solidFill>
              </a:rPr>
              <a:t>? </a:t>
            </a:r>
            <a:r>
              <a:rPr lang="ru-RU" dirty="0">
                <a:solidFill>
                  <a:schemeClr val="bg1"/>
                </a:solidFill>
              </a:rPr>
              <a:t>это юридические лица</a:t>
            </a:r>
            <a:r>
              <a:rPr lang="en-AU" dirty="0">
                <a:solidFill>
                  <a:schemeClr val="bg1"/>
                </a:solidFill>
              </a:rPr>
              <a:t>?</a:t>
            </a:r>
            <a:r>
              <a:rPr lang="ru-RU" dirty="0">
                <a:solidFill>
                  <a:schemeClr val="bg1"/>
                </a:solidFill>
              </a:rPr>
              <a:t> общественные организации? Какие у них проблемы?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F7FB6B-EAC9-40F7-9522-61A8D53E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2</a:t>
            </a:fld>
            <a:endParaRPr lang="en-US" dirty="0"/>
          </a:p>
        </p:txBody>
      </p:sp>
      <p:sp>
        <p:nvSpPr>
          <p:cNvPr id="13" name="Oval 12" descr="Beige oval">
            <a:extLst>
              <a:ext uri="{FF2B5EF4-FFF2-40B4-BE49-F238E27FC236}">
                <a16:creationId xmlns:a16="http://schemas.microsoft.com/office/drawing/2014/main" id="{F336552F-CA64-452F-9BD8-01334388BFF5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5" descr="Beige rectangle">
            <a:extLst>
              <a:ext uri="{FF2B5EF4-FFF2-40B4-BE49-F238E27FC236}">
                <a16:creationId xmlns:a16="http://schemas.microsoft.com/office/drawing/2014/main" id="{890F7762-BD37-4D33-9F80-1DA07B5E172E}"/>
              </a:ext>
            </a:extLst>
          </p:cNvPr>
          <p:cNvSpPr/>
          <p:nvPr/>
        </p:nvSpPr>
        <p:spPr>
          <a:xfrm>
            <a:off x="915637" y="1337103"/>
            <a:ext cx="3744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93FB3A3-CCE4-43B1-B396-B8819D20B354}"/>
              </a:ext>
            </a:extLst>
          </p:cNvPr>
          <p:cNvSpPr txBox="1">
            <a:spLocks/>
          </p:cNvSpPr>
          <p:nvPr/>
        </p:nvSpPr>
        <p:spPr>
          <a:xfrm>
            <a:off x="8568793" y="2133184"/>
            <a:ext cx="3429699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500" dirty="0"/>
              <a:t>Чем ваш опыт отличается от конкурентов? В чем ваше позиционирование? Уникальность?</a:t>
            </a:r>
            <a:endParaRPr lang="en-US" sz="1500" dirty="0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7423A2D-9BA5-4783-9D7D-85F493300696}"/>
              </a:ext>
            </a:extLst>
          </p:cNvPr>
          <p:cNvSpPr txBox="1">
            <a:spLocks/>
          </p:cNvSpPr>
          <p:nvPr/>
        </p:nvSpPr>
        <p:spPr>
          <a:xfrm>
            <a:off x="8552751" y="3436890"/>
            <a:ext cx="3132000" cy="27556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FFFFFF"/>
                </a:solidFill>
                <a:cs typeface="Arial"/>
              </a:rPr>
              <a:t>Изучите своих конкурентов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None/>
            </a:pPr>
            <a:r>
              <a:rPr lang="ru-RU" dirty="0">
                <a:solidFill>
                  <a:srgbClr val="FFFFFF"/>
                </a:solidFill>
                <a:cs typeface="Arial"/>
              </a:rPr>
              <a:t>(что продают, где, как они озвучивают свои ценности и какие проблемы клиентов решают)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FFFFFF"/>
                </a:solidFill>
                <a:cs typeface="Arial"/>
              </a:rPr>
              <a:t>Чем ваш товар/ услуга отличаются от конкурентов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FFFFFF"/>
                </a:solidFill>
                <a:cs typeface="Arial"/>
              </a:rPr>
              <a:t>Как вы доносите свою уникальность до покупателя</a:t>
            </a:r>
            <a:endParaRPr lang="en-US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019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3C1EE-D9A0-406A-9A3A-75C82527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Oval 8" descr="Beige oval">
            <a:extLst>
              <a:ext uri="{FF2B5EF4-FFF2-40B4-BE49-F238E27FC236}">
                <a16:creationId xmlns:a16="http://schemas.microsoft.com/office/drawing/2014/main" id="{1191A09B-8CB4-416A-B1F9-ABC3B476DE1F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bject 5" descr="Beige rectangle">
            <a:extLst>
              <a:ext uri="{FF2B5EF4-FFF2-40B4-BE49-F238E27FC236}">
                <a16:creationId xmlns:a16="http://schemas.microsoft.com/office/drawing/2014/main" id="{B07BA1F9-2C19-4C07-B29B-18B9FBCC4755}"/>
              </a:ext>
            </a:extLst>
          </p:cNvPr>
          <p:cNvSpPr/>
          <p:nvPr/>
        </p:nvSpPr>
        <p:spPr>
          <a:xfrm>
            <a:off x="915637" y="1309144"/>
            <a:ext cx="4608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cxnSp>
        <p:nvCxnSpPr>
          <p:cNvPr id="10" name="Straight Connector 9" descr="Line">
            <a:extLst>
              <a:ext uri="{FF2B5EF4-FFF2-40B4-BE49-F238E27FC236}">
                <a16:creationId xmlns:a16="http://schemas.microsoft.com/office/drawing/2014/main" id="{4C3F4FC5-0C01-4592-9483-D476EA2BDF93}"/>
              </a:ext>
            </a:extLst>
          </p:cNvPr>
          <p:cNvCxnSpPr/>
          <p:nvPr/>
        </p:nvCxnSpPr>
        <p:spPr>
          <a:xfrm>
            <a:off x="6096000" y="4124378"/>
            <a:ext cx="0" cy="3960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E673081-C830-4E03-BBF6-251D563AD876}"/>
              </a:ext>
            </a:extLst>
          </p:cNvPr>
          <p:cNvSpPr txBox="1"/>
          <p:nvPr/>
        </p:nvSpPr>
        <p:spPr>
          <a:xfrm>
            <a:off x="819918" y="620521"/>
            <a:ext cx="962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Примеры наших работ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C37A836D-990D-40DB-8E54-5EE1DFDF1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5" y="1495392"/>
            <a:ext cx="1990592" cy="2985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A bouquet of flowers on a table&#10;&#10;Description automatically generated">
            <a:extLst>
              <a:ext uri="{FF2B5EF4-FFF2-40B4-BE49-F238E27FC236}">
                <a16:creationId xmlns:a16="http://schemas.microsoft.com/office/drawing/2014/main" id="{D4941BF6-95D1-4DE9-A7CB-F12596499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84" y="1473791"/>
            <a:ext cx="2247152" cy="2996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A picture containing person, table, woman, holding&#10;&#10;Description automatically generated">
            <a:extLst>
              <a:ext uri="{FF2B5EF4-FFF2-40B4-BE49-F238E27FC236}">
                <a16:creationId xmlns:a16="http://schemas.microsoft.com/office/drawing/2014/main" id="{73E7E8C1-49B0-431F-A31B-85A1678E5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4" y="4520378"/>
            <a:ext cx="1869876" cy="124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 descr="A group of people sitting at a table in front of a crowd&#10;&#10;Description automatically generated">
            <a:extLst>
              <a:ext uri="{FF2B5EF4-FFF2-40B4-BE49-F238E27FC236}">
                <a16:creationId xmlns:a16="http://schemas.microsoft.com/office/drawing/2014/main" id="{9FF53296-AA66-450A-BB48-5CEAD6DDEF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266" y="1465669"/>
            <a:ext cx="4414304" cy="2943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 descr="A picture containing table, indoor, flower, sitting&#10;&#10;Description automatically generated">
            <a:extLst>
              <a:ext uri="{FF2B5EF4-FFF2-40B4-BE49-F238E27FC236}">
                <a16:creationId xmlns:a16="http://schemas.microsoft.com/office/drawing/2014/main" id="{EA9329DC-7898-4A9C-B2F9-1FE40BBC9B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85" y="4417224"/>
            <a:ext cx="3351763" cy="2234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6" descr="A picture containing building, indoor, sitting, blue&#10;&#10;Description automatically generated">
            <a:extLst>
              <a:ext uri="{FF2B5EF4-FFF2-40B4-BE49-F238E27FC236}">
                <a16:creationId xmlns:a16="http://schemas.microsoft.com/office/drawing/2014/main" id="{F7F7FA67-9B1F-48BC-A3F4-DF543FC6ED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869" y="3429000"/>
            <a:ext cx="3447363" cy="3325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 descr="A vase of flowers on a table&#10;&#10;Description automatically generated">
            <a:extLst>
              <a:ext uri="{FF2B5EF4-FFF2-40B4-BE49-F238E27FC236}">
                <a16:creationId xmlns:a16="http://schemas.microsoft.com/office/drawing/2014/main" id="{701059D1-7B00-44A8-B522-904C1888AD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81" y="1466466"/>
            <a:ext cx="2007234" cy="3010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Picture 32" descr="A group of people standing next to a person&#10;&#10;Description automatically generated">
            <a:extLst>
              <a:ext uri="{FF2B5EF4-FFF2-40B4-BE49-F238E27FC236}">
                <a16:creationId xmlns:a16="http://schemas.microsoft.com/office/drawing/2014/main" id="{F307C2B2-08D4-4C5B-8F31-54244193B6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54" y="4467740"/>
            <a:ext cx="3003394" cy="2162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3215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pink flower on a table&#10;&#10;Description automatically generated">
            <a:extLst>
              <a:ext uri="{FF2B5EF4-FFF2-40B4-BE49-F238E27FC236}">
                <a16:creationId xmlns:a16="http://schemas.microsoft.com/office/drawing/2014/main" id="{538A6BE7-7C2A-4A6E-AD65-67B3D97D4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8" y="-999078"/>
            <a:ext cx="12324121" cy="8216081"/>
          </a:xfrm>
          <a:prstGeom prst="rect">
            <a:avLst/>
          </a:prstGeom>
        </p:spPr>
      </p:pic>
      <p:sp>
        <p:nvSpPr>
          <p:cNvPr id="21" name="object 3" descr="People with documents">
            <a:extLst>
              <a:ext uri="{FF2B5EF4-FFF2-40B4-BE49-F238E27FC236}">
                <a16:creationId xmlns:a16="http://schemas.microsoft.com/office/drawing/2014/main" id="{794401C0-EE58-4D25-BEA5-F98184EA6B12}"/>
              </a:ext>
            </a:extLst>
          </p:cNvPr>
          <p:cNvSpPr/>
          <p:nvPr/>
        </p:nvSpPr>
        <p:spPr>
          <a:xfrm>
            <a:off x="-71718" y="1760778"/>
            <a:ext cx="6348413" cy="4140201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6" name="object 6" descr="Beige rectangle">
            <a:extLst>
              <a:ext uri="{FF2B5EF4-FFF2-40B4-BE49-F238E27FC236}">
                <a16:creationId xmlns:a16="http://schemas.microsoft.com/office/drawing/2014/main" id="{B0C70F64-F3E5-413B-AF4F-E15CE944B761}"/>
              </a:ext>
            </a:extLst>
          </p:cNvPr>
          <p:cNvSpPr/>
          <p:nvPr/>
        </p:nvSpPr>
        <p:spPr>
          <a:xfrm>
            <a:off x="935237" y="2885936"/>
            <a:ext cx="4176000" cy="0"/>
          </a:xfrm>
          <a:custGeom>
            <a:avLst/>
            <a:gdLst/>
            <a:ahLst/>
            <a:cxnLst/>
            <a:rect l="l" t="t" r="r" b="b"/>
            <a:pathLst>
              <a:path w="4206240">
                <a:moveTo>
                  <a:pt x="0" y="0"/>
                </a:moveTo>
                <a:lnTo>
                  <a:pt x="4206240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9" name="Graphic 8" descr="Receiver">
            <a:extLst>
              <a:ext uri="{FF2B5EF4-FFF2-40B4-BE49-F238E27FC236}">
                <a16:creationId xmlns:a16="http://schemas.microsoft.com/office/drawing/2014/main" id="{DE19364B-D5B6-43E8-B6E4-DC0094FA3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9130" y="4711923"/>
            <a:ext cx="342900" cy="342900"/>
          </a:xfrm>
          <a:prstGeom prst="rect">
            <a:avLst/>
          </a:prstGeom>
        </p:spPr>
      </p:pic>
      <p:pic>
        <p:nvPicPr>
          <p:cNvPr id="10" name="Graphic 9" descr="Internet">
            <a:extLst>
              <a:ext uri="{FF2B5EF4-FFF2-40B4-BE49-F238E27FC236}">
                <a16:creationId xmlns:a16="http://schemas.microsoft.com/office/drawing/2014/main" id="{7821267F-71E4-4DA4-8BC7-EB0916220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60612" y="3898958"/>
            <a:ext cx="439937" cy="439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D43A5E-77DF-44FD-800D-158434A3A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1559"/>
            <a:ext cx="4859215" cy="1325563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THANK YOU!</a:t>
            </a:r>
            <a:endParaRPr lang="en-US" sz="5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26C720-4FD9-4855-8E67-01A4CF8A527E}"/>
              </a:ext>
            </a:extLst>
          </p:cNvPr>
          <p:cNvSpPr txBox="1"/>
          <p:nvPr/>
        </p:nvSpPr>
        <p:spPr>
          <a:xfrm>
            <a:off x="1362807" y="3910052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www.istoria.co.nz</a:t>
            </a:r>
            <a:endParaRPr lang="en-AU" dirty="0">
              <a:solidFill>
                <a:schemeClr val="bg1"/>
              </a:solidFill>
            </a:endParaRPr>
          </a:p>
          <a:p>
            <a:r>
              <a:rPr lang="en-AU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www.istoriaevents.co.nz</a:t>
            </a:r>
            <a:r>
              <a:rPr lang="en-AU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790FC6-57DF-45C1-B296-E33FD77F002F}"/>
              </a:ext>
            </a:extLst>
          </p:cNvPr>
          <p:cNvSpPr txBox="1"/>
          <p:nvPr/>
        </p:nvSpPr>
        <p:spPr>
          <a:xfrm>
            <a:off x="1461247" y="4711923"/>
            <a:ext cx="282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0800 021 106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9512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426FE2C-7640-4BF0-9D68-FDFD4151FD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DDA16B-F3AC-4A5B-9F5F-6F5A8F47A9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118CE8-9293-4220-BA3B-5D353B13ABC9}">
  <ds:schemaRefs>
    <ds:schemaRef ds:uri="http://www.w3.org/XML/1998/namespace"/>
    <ds:schemaRef ds:uri="http://purl.org/dc/terms/"/>
    <ds:schemaRef ds:uri="16c05727-aa75-4e4a-9b5f-8a80a1165891"/>
    <ds:schemaRef ds:uri="71af3243-3dd4-4a8d-8c0d-dd76da1f02a5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179</Words>
  <Application>Microsoft Office PowerPoint</Application>
  <PresentationFormat>Widescreen</PresentationFormat>
  <Paragraphs>25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Century Gothic</vt:lpstr>
      <vt:lpstr>Gill Sans MT</vt:lpstr>
      <vt:lpstr>Wingdings</vt:lpstr>
      <vt:lpstr>Wingdings 3</vt:lpstr>
      <vt:lpstr>Ion Boardroom</vt:lpstr>
      <vt:lpstr>Как найти идею для бизнеса и занять свою нишу</vt:lpstr>
      <vt:lpstr>Как из своей биографии сделать бизнес</vt:lpstr>
      <vt:lpstr>PowerPoint Presentation</vt:lpstr>
      <vt:lpstr>THANK YOU!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2019-09-28T01:23:04Z</dcterms:created>
  <dcterms:modified xsi:type="dcterms:W3CDTF">2019-10-09T01:36:05Z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