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0" r:id="rId3"/>
    <p:sldId id="258" r:id="rId4"/>
    <p:sldId id="269" r:id="rId5"/>
    <p:sldId id="260" r:id="rId6"/>
    <p:sldId id="259" r:id="rId7"/>
    <p:sldId id="262" r:id="rId8"/>
    <p:sldId id="261" r:id="rId9"/>
    <p:sldId id="263" r:id="rId10"/>
    <p:sldId id="265" r:id="rId11"/>
    <p:sldId id="267" r:id="rId12"/>
    <p:sldId id="268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1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74AD-D055-2546-ADE9-92CCCFBC4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5D7197-1473-7647-B78D-7617E5D9A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2B4FF-AB25-BD49-AB6F-35BFB668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997F42-0FB6-D74F-886D-3AF6ED96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A58536-E7CD-C74D-801A-D4A47BA7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8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BA742-4E5F-D040-ADE1-A36FEC7A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03725F-E0B4-1D43-B3A0-11B91C7C9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CD2C4-58AE-BE40-A2AC-CB80D198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CD201-1C72-1943-9DB6-31E8522F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F50DA9-D67F-9B40-8F17-B9BC9678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9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9D3FE7-0433-0D40-A33E-ACA732F4B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9D8F05-A7C0-0D4C-96AE-4BA6AA019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5C486-EA2D-3342-96B7-D5C6E59D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EC671-CAD1-334A-847F-BCA978B2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47C79-4BD3-8C41-AD89-9A201966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49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8F27A-798D-464F-A17A-DFE03B1B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4D792E-6AEB-EB46-867C-A40F419A7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A5677-DDD4-CD4A-B597-335095E1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90CED-8E33-E64E-920C-EA357B88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E81318-4A4B-9547-81D5-50C7BC85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0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B5DE4-2164-FB45-B4D7-7243923A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4D6FE-0627-DB49-A978-FF5CC9B15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F27E9-7D2E-C84A-B6B0-DCC6B1BD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163ACF-AD3E-BF4F-A72B-4E9BB574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638DC-C74B-4B4D-9E7A-7162DC91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4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C6171-4A51-3E48-BED0-9E23722F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119BE-E02E-B84C-BEC1-D1765949F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7B569A-331F-E24C-84D5-D1AB6AEF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DB051-8551-7D42-993C-50E354D1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590F-84BF-3442-8FBC-A14D45AD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6A7069-49FA-794C-A36E-D65E1633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1441B-D7A0-C644-BEF1-21870AF2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F8B41-EEE5-214C-9D1F-2E72FDFB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EBCF7C-B720-3342-9BE0-1B7E3868F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9381E8-D0EA-584A-B071-89EBB6821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5B3E41-EF90-BB4A-A0CC-E9E6C2A3D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0194BD-1D12-884A-84FA-1BD6DC84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F0E115-ED57-A048-9089-EA2613B6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862D07-9397-D04C-9715-681DB5C8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235E-B924-0F44-AEC5-46C48DBA3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5EAEED-8F30-C944-A0D9-C69E0DD9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29A64C-8BE1-8047-8DE3-9F1EB61F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5A3E70-0372-EA49-8E5C-C449B591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4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CD02FF-50F9-C44B-8CBD-113B72BE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1743EB-5D84-CA4B-9D49-48A80D30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8D0EE3-60E5-B649-B97D-42568927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3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46EAD-189B-1D4C-B1A2-C68FA991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FD01D-3125-5C45-80AC-6210322BB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7FFF64-161A-E546-BECD-09B50BA8A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B7BBE4-3E90-124E-A98D-B4E0221E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3F738-E00E-274B-A73D-D5735DEE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C10EEA-B08B-2547-AEA8-E509D11B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42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95D21-9BF6-5648-83D3-AADDBBAC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B7B960-E598-6C4E-9140-FC0E98B69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339B08-F3A8-4546-A022-F60185ECD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9CEC1-C7D4-864E-A624-3C50D82C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F1851-2B1F-FC4E-808B-DEF559A6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1D487-A092-6641-B739-1D4C26DC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7656C-1161-7A41-AC25-2A9843CA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CD4B-4383-C24F-A123-8790F808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74D61-B399-2A4C-B8D5-AC5B642E7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D237-D180-F04D-BF08-8F422A67C179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4201B-5359-3B4E-A1F8-B4AC2705C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4CDEF-5F4C-264E-85DB-A9A94FA84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6AA5-3E98-7641-A410-720F73959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2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4EF2E-8AA1-7147-9FF9-5832064F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0"/>
            <a:ext cx="120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4EAD8-73B6-CC44-B8BC-286A24AF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140B59-5B84-B24D-82EE-72881EAB7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9D02C-BEB2-3940-8D17-B4F24F48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6" y="2949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7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94ADC-79B0-6145-891F-0B1D50C7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91" y="0"/>
            <a:ext cx="10285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D781C-ECE6-7C40-B3D0-813B99991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5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FC21E2-23A8-7D44-AA16-35A4EF22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07" y="0"/>
            <a:ext cx="979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261DC-ECAC-9140-AA88-FC6E83A1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701"/>
            <a:ext cx="12192000" cy="60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27323F-20E1-0A41-863F-413834E05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8641E-D283-BE46-B8EE-FEFB559D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1184F-E5B4-764D-B01E-BC8CEC175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4AEE0-4173-A842-964A-5F26CE84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30" y="0"/>
            <a:ext cx="967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3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EFABBE-DC96-924D-BF5F-C66B2A118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4" b="6238"/>
          <a:stretch/>
        </p:blipFill>
        <p:spPr>
          <a:xfrm>
            <a:off x="0" y="339214"/>
            <a:ext cx="12192000" cy="6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4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0</Words>
  <Application>Microsoft Macintosh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alena.goloulina@gmail.com</dc:creator>
  <cp:lastModifiedBy>alena.goloulina@gmail.com</cp:lastModifiedBy>
  <cp:revision>8</cp:revision>
  <dcterms:created xsi:type="dcterms:W3CDTF">2019-10-15T17:52:32Z</dcterms:created>
  <dcterms:modified xsi:type="dcterms:W3CDTF">2019-10-18T18:53:50Z</dcterms:modified>
</cp:coreProperties>
</file>