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3" r:id="rId14"/>
    <p:sldId id="274" r:id="rId15"/>
    <p:sldId id="268" r:id="rId16"/>
    <p:sldId id="269" r:id="rId17"/>
    <p:sldId id="270" r:id="rId18"/>
  </p:sldIdLst>
  <p:sldSz cx="18288000" cy="10287000"/>
  <p:notesSz cx="6858000" cy="9144000"/>
  <p:embeddedFontLst>
    <p:embeddedFont>
      <p:font typeface="Aileron Heavy" panose="020B0604020202020204" charset="0"/>
      <p:regular r:id="rId20"/>
      <p:bold r:id="rId21"/>
      <p:italic r:id="rId22"/>
      <p:boldItalic r:id="rId23"/>
    </p:embeddedFont>
    <p:embeddedFont>
      <p:font typeface="Aileron Regular" panose="020B0604020202020204" charset="0"/>
      <p:regular r:id="rId24"/>
      <p:bold r:id="rId25"/>
      <p:italic r:id="rId26"/>
      <p:boldItalic r:id="rId27"/>
    </p:embeddedFont>
    <p:embeddedFont>
      <p:font typeface="Arim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074FE5-4497-478D-96BA-EE863F9FD760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7AFA0E2F-D22F-48D1-BBFE-007C0BC89FB7}">
          <p14:sldIdLst>
            <p14:sldId id="267"/>
            <p14:sldId id="271"/>
            <p14:sldId id="273"/>
            <p14:sldId id="274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B14D3-835D-4B5C-ABB7-45A47EE54ECB}" v="54" dt="2019-10-16T09:31:04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5" autoAdjust="0"/>
  </p:normalViewPr>
  <p:slideViewPr>
    <p:cSldViewPr>
      <p:cViewPr varScale="1">
        <p:scale>
          <a:sx n="71" d="100"/>
          <a:sy n="71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Iris Kavchik" userId="125de8fea3d97a74" providerId="LiveId" clId="{BF5B14D3-835D-4B5C-ABB7-45A47EE54ECB}"/>
    <pc:docChg chg="undo custSel addSld delSld modSld modSection">
      <pc:chgData name="Irina Iris Kavchik" userId="125de8fea3d97a74" providerId="LiveId" clId="{BF5B14D3-835D-4B5C-ABB7-45A47EE54ECB}" dt="2019-10-16T09:41:00.056" v="3339" actId="1076"/>
      <pc:docMkLst>
        <pc:docMk/>
      </pc:docMkLst>
      <pc:sldChg chg="addSp delSp modSp">
        <pc:chgData name="Irina Iris Kavchik" userId="125de8fea3d97a74" providerId="LiveId" clId="{BF5B14D3-835D-4B5C-ABB7-45A47EE54ECB}" dt="2019-10-16T09:31:40.400" v="3057" actId="1076"/>
        <pc:sldMkLst>
          <pc:docMk/>
          <pc:sldMk cId="0" sldId="256"/>
        </pc:sldMkLst>
        <pc:spChg chg="mod">
          <ac:chgData name="Irina Iris Kavchik" userId="125de8fea3d97a74" providerId="LiveId" clId="{BF5B14D3-835D-4B5C-ABB7-45A47EE54ECB}" dt="2019-10-16T09:23:50.753" v="3029" actId="6549"/>
          <ac:spMkLst>
            <pc:docMk/>
            <pc:sldMk cId="0" sldId="256"/>
            <ac:spMk id="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7:37:28.355" v="2037" actId="20577"/>
          <ac:spMkLst>
            <pc:docMk/>
            <pc:sldMk cId="0" sldId="256"/>
            <ac:spMk id="6" creationId="{00000000-0000-0000-0000-000000000000}"/>
          </ac:spMkLst>
        </pc:spChg>
        <pc:spChg chg="del topLvl">
          <ac:chgData name="Irina Iris Kavchik" userId="125de8fea3d97a74" providerId="LiveId" clId="{BF5B14D3-835D-4B5C-ABB7-45A47EE54ECB}" dt="2019-10-16T07:37:52.401" v="2039" actId="478"/>
          <ac:spMkLst>
            <pc:docMk/>
            <pc:sldMk cId="0" sldId="256"/>
            <ac:spMk id="10" creationId="{A797A250-9B1B-4D94-80BF-00B80E892F17}"/>
          </ac:spMkLst>
        </pc:spChg>
        <pc:spChg chg="add del mod topLvl">
          <ac:chgData name="Irina Iris Kavchik" userId="125de8fea3d97a74" providerId="LiveId" clId="{BF5B14D3-835D-4B5C-ABB7-45A47EE54ECB}" dt="2019-10-16T09:17:28.149" v="2992" actId="478"/>
          <ac:spMkLst>
            <pc:docMk/>
            <pc:sldMk cId="0" sldId="256"/>
            <ac:spMk id="12" creationId="{B67AE63E-A8B6-4021-93BC-6241FDA0040A}"/>
          </ac:spMkLst>
        </pc:spChg>
        <pc:grpChg chg="mod">
          <ac:chgData name="Irina Iris Kavchik" userId="125de8fea3d97a74" providerId="LiveId" clId="{BF5B14D3-835D-4B5C-ABB7-45A47EE54ECB}" dt="2019-10-16T09:21:16.749" v="3008" actId="1076"/>
          <ac:grpSpMkLst>
            <pc:docMk/>
            <pc:sldMk cId="0" sldId="256"/>
            <ac:grpSpMk id="4" creationId="{00000000-0000-0000-0000-000000000000}"/>
          </ac:grpSpMkLst>
        </pc:grpChg>
        <pc:grpChg chg="add del">
          <ac:chgData name="Irina Iris Kavchik" userId="125de8fea3d97a74" providerId="LiveId" clId="{BF5B14D3-835D-4B5C-ABB7-45A47EE54ECB}" dt="2019-10-16T07:37:52.401" v="2039" actId="478"/>
          <ac:grpSpMkLst>
            <pc:docMk/>
            <pc:sldMk cId="0" sldId="256"/>
            <ac:grpSpMk id="9" creationId="{D8A4A989-5ABD-44EF-9D06-F330BEDE7D5C}"/>
          </ac:grpSpMkLst>
        </pc:grpChg>
        <pc:grpChg chg="add del">
          <ac:chgData name="Irina Iris Kavchik" userId="125de8fea3d97a74" providerId="LiveId" clId="{BF5B14D3-835D-4B5C-ABB7-45A47EE54ECB}" dt="2019-10-16T09:16:36.146" v="2978" actId="478"/>
          <ac:grpSpMkLst>
            <pc:docMk/>
            <pc:sldMk cId="0" sldId="256"/>
            <ac:grpSpMk id="11" creationId="{BC6DE336-B9AD-453D-989E-ED780137F68E}"/>
          </ac:grpSpMkLst>
        </pc:grpChg>
        <pc:picChg chg="mod">
          <ac:chgData name="Irina Iris Kavchik" userId="125de8fea3d97a74" providerId="LiveId" clId="{BF5B14D3-835D-4B5C-ABB7-45A47EE54ECB}" dt="2019-10-16T09:26:16.806" v="3041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Irina Iris Kavchik" userId="125de8fea3d97a74" providerId="LiveId" clId="{BF5B14D3-835D-4B5C-ABB7-45A47EE54ECB}" dt="2019-10-16T09:26:18.926" v="3042" actId="1076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Irina Iris Kavchik" userId="125de8fea3d97a74" providerId="LiveId" clId="{BF5B14D3-835D-4B5C-ABB7-45A47EE54ECB}" dt="2019-10-16T09:23:23.933" v="3021" actId="478"/>
          <ac:picMkLst>
            <pc:docMk/>
            <pc:sldMk cId="0" sldId="256"/>
            <ac:picMk id="14" creationId="{267AB483-B5E9-4748-B592-6CC2AF1D959E}"/>
          </ac:picMkLst>
        </pc:picChg>
        <pc:picChg chg="add del mod">
          <ac:chgData name="Irina Iris Kavchik" userId="125de8fea3d97a74" providerId="LiveId" clId="{BF5B14D3-835D-4B5C-ABB7-45A47EE54ECB}" dt="2019-10-16T09:30:26.448" v="3046" actId="478"/>
          <ac:picMkLst>
            <pc:docMk/>
            <pc:sldMk cId="0" sldId="256"/>
            <ac:picMk id="16" creationId="{585E190F-5ACF-4BAD-A32A-C49112338D00}"/>
          </ac:picMkLst>
        </pc:picChg>
        <pc:picChg chg="add mod">
          <ac:chgData name="Irina Iris Kavchik" userId="125de8fea3d97a74" providerId="LiveId" clId="{BF5B14D3-835D-4B5C-ABB7-45A47EE54ECB}" dt="2019-10-16T09:31:40.400" v="3057" actId="1076"/>
          <ac:picMkLst>
            <pc:docMk/>
            <pc:sldMk cId="0" sldId="256"/>
            <ac:picMk id="18" creationId="{80DF420F-257B-44FC-B91A-895DA8D21100}"/>
          </ac:picMkLst>
        </pc:picChg>
      </pc:sldChg>
      <pc:sldChg chg="modSp">
        <pc:chgData name="Irina Iris Kavchik" userId="125de8fea3d97a74" providerId="LiveId" clId="{BF5B14D3-835D-4B5C-ABB7-45A47EE54ECB}" dt="2019-10-16T08:23:40.122" v="2936" actId="790"/>
        <pc:sldMkLst>
          <pc:docMk/>
          <pc:sldMk cId="0" sldId="257"/>
        </pc:sldMkLst>
        <pc:spChg chg="mod">
          <ac:chgData name="Irina Iris Kavchik" userId="125de8fea3d97a74" providerId="LiveId" clId="{BF5B14D3-835D-4B5C-ABB7-45A47EE54ECB}" dt="2019-10-16T08:23:40.122" v="2936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3:40.122" v="2936" actId="790"/>
          <ac:spMkLst>
            <pc:docMk/>
            <pc:sldMk cId="0" sldId="257"/>
            <ac:spMk id="6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3:40.122" v="2936" actId="790"/>
          <ac:spMkLst>
            <pc:docMk/>
            <pc:sldMk cId="0" sldId="257"/>
            <ac:spMk id="7" creationId="{00000000-0000-0000-0000-000000000000}"/>
          </ac:spMkLst>
        </pc:spChg>
        <pc:grpChg chg="mod">
          <ac:chgData name="Irina Iris Kavchik" userId="125de8fea3d97a74" providerId="LiveId" clId="{BF5B14D3-835D-4B5C-ABB7-45A47EE54ECB}" dt="2019-10-16T07:44:05.686" v="2080" actId="14100"/>
          <ac:grpSpMkLst>
            <pc:docMk/>
            <pc:sldMk cId="0" sldId="257"/>
            <ac:grpSpMk id="5" creationId="{00000000-0000-0000-0000-000000000000}"/>
          </ac:grpSpMkLst>
        </pc:grpChg>
      </pc:sldChg>
      <pc:sldChg chg="modSp">
        <pc:chgData name="Irina Iris Kavchik" userId="125de8fea3d97a74" providerId="LiveId" clId="{BF5B14D3-835D-4B5C-ABB7-45A47EE54ECB}" dt="2019-10-16T09:33:07.361" v="3077" actId="2711"/>
        <pc:sldMkLst>
          <pc:docMk/>
          <pc:sldMk cId="0" sldId="258"/>
        </pc:sldMkLst>
        <pc:spChg chg="mod">
          <ac:chgData name="Irina Iris Kavchik" userId="125de8fea3d97a74" providerId="LiveId" clId="{BF5B14D3-835D-4B5C-ABB7-45A47EE54ECB}" dt="2019-10-16T09:33:07.361" v="3077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1:59.459" v="3076" actId="20577"/>
          <ac:spMkLst>
            <pc:docMk/>
            <pc:sldMk cId="0" sldId="258"/>
            <ac:spMk id="5" creationId="{00000000-0000-0000-0000-000000000000}"/>
          </ac:spMkLst>
        </pc:spChg>
      </pc:sldChg>
      <pc:sldChg chg="delSp modSp del modTransition">
        <pc:chgData name="Irina Iris Kavchik" userId="125de8fea3d97a74" providerId="LiveId" clId="{BF5B14D3-835D-4B5C-ABB7-45A47EE54ECB}" dt="2019-10-16T08:16:23.388" v="2885" actId="2696"/>
        <pc:sldMkLst>
          <pc:docMk/>
          <pc:sldMk cId="0" sldId="259"/>
        </pc:sldMkLst>
        <pc:spChg chg="del mod">
          <ac:chgData name="Irina Iris Kavchik" userId="125de8fea3d97a74" providerId="LiveId" clId="{BF5B14D3-835D-4B5C-ABB7-45A47EE54ECB}" dt="2019-10-15T01:48:56.935" v="895" actId="478"/>
          <ac:spMkLst>
            <pc:docMk/>
            <pc:sldMk cId="0" sldId="259"/>
            <ac:spMk id="3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7:45:06.426" v="2143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5T01:53:03.376" v="1147" actId="1076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9:33:33.489" v="3078" actId="1076"/>
        <pc:sldMkLst>
          <pc:docMk/>
          <pc:sldMk cId="0" sldId="260"/>
        </pc:sldMkLst>
        <pc:spChg chg="mod">
          <ac:chgData name="Irina Iris Kavchik" userId="125de8fea3d97a74" providerId="LiveId" clId="{BF5B14D3-835D-4B5C-ABB7-45A47EE54ECB}" dt="2019-10-16T08:24:00.624" v="2938" actId="790"/>
          <ac:spMkLst>
            <pc:docMk/>
            <pc:sldMk cId="0" sldId="260"/>
            <ac:spMk id="3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3:33.489" v="3078" actId="1076"/>
          <ac:spMkLst>
            <pc:docMk/>
            <pc:sldMk cId="0" sldId="260"/>
            <ac:spMk id="7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8:24:08.518" v="2939" actId="790"/>
        <pc:sldMkLst>
          <pc:docMk/>
          <pc:sldMk cId="0" sldId="261"/>
        </pc:sldMkLst>
        <pc:spChg chg="mod">
          <ac:chgData name="Irina Iris Kavchik" userId="125de8fea3d97a74" providerId="LiveId" clId="{BF5B14D3-835D-4B5C-ABB7-45A47EE54ECB}" dt="2019-10-16T08:24:08.518" v="2939" actId="790"/>
          <ac:spMkLst>
            <pc:docMk/>
            <pc:sldMk cId="0" sldId="261"/>
            <ac:spMk id="4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8:24:33.711" v="2941" actId="313"/>
        <pc:sldMkLst>
          <pc:docMk/>
          <pc:sldMk cId="0" sldId="262"/>
        </pc:sldMkLst>
        <pc:spChg chg="mod">
          <ac:chgData name="Irina Iris Kavchik" userId="125de8fea3d97a74" providerId="LiveId" clId="{BF5B14D3-835D-4B5C-ABB7-45A47EE54ECB}" dt="2019-10-16T08:24:33.711" v="2941" actId="313"/>
          <ac:spMkLst>
            <pc:docMk/>
            <pc:sldMk cId="0" sldId="262"/>
            <ac:spMk id="4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9:33:46.984" v="3079" actId="1076"/>
        <pc:sldMkLst>
          <pc:docMk/>
          <pc:sldMk cId="0" sldId="263"/>
        </pc:sldMkLst>
        <pc:spChg chg="mod">
          <ac:chgData name="Irina Iris Kavchik" userId="125de8fea3d97a74" providerId="LiveId" clId="{BF5B14D3-835D-4B5C-ABB7-45A47EE54ECB}" dt="2019-10-16T08:25:07.499" v="2943" actId="790"/>
          <ac:spMkLst>
            <pc:docMk/>
            <pc:sldMk cId="0" sldId="263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3:46.984" v="3079" actId="1076"/>
          <ac:spMkLst>
            <pc:docMk/>
            <pc:sldMk cId="0" sldId="263"/>
            <ac:spMk id="5" creationId="{00000000-0000-0000-0000-000000000000}"/>
          </ac:spMkLst>
        </pc:spChg>
        <pc:grpChg chg="mod">
          <ac:chgData name="Irina Iris Kavchik" userId="125de8fea3d97a74" providerId="LiveId" clId="{BF5B14D3-835D-4B5C-ABB7-45A47EE54ECB}" dt="2019-10-16T08:24:49.386" v="2942" actId="207"/>
          <ac:grpSpMkLst>
            <pc:docMk/>
            <pc:sldMk cId="0" sldId="263"/>
            <ac:grpSpMk id="6" creationId="{00000000-0000-0000-0000-000000000000}"/>
          </ac:grpSpMkLst>
        </pc:grpChg>
        <pc:picChg chg="mod">
          <ac:chgData name="Irina Iris Kavchik" userId="125de8fea3d97a74" providerId="LiveId" clId="{BF5B14D3-835D-4B5C-ABB7-45A47EE54ECB}" dt="2019-10-16T08:24:49.386" v="2942" actId="207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Irina Iris Kavchik" userId="125de8fea3d97a74" providerId="LiveId" clId="{BF5B14D3-835D-4B5C-ABB7-45A47EE54ECB}" dt="2019-10-16T08:24:49.386" v="2942" actId="207"/>
          <ac:picMkLst>
            <pc:docMk/>
            <pc:sldMk cId="0" sldId="263"/>
            <ac:picMk id="3" creationId="{00000000-0000-0000-0000-000000000000}"/>
          </ac:picMkLst>
        </pc:picChg>
      </pc:sldChg>
      <pc:sldChg chg="modSp">
        <pc:chgData name="Irina Iris Kavchik" userId="125de8fea3d97a74" providerId="LiveId" clId="{BF5B14D3-835D-4B5C-ABB7-45A47EE54ECB}" dt="2019-10-16T08:32:36.505" v="2973" actId="207"/>
        <pc:sldMkLst>
          <pc:docMk/>
          <pc:sldMk cId="0" sldId="264"/>
        </pc:sldMkLst>
        <pc:spChg chg="mod">
          <ac:chgData name="Irina Iris Kavchik" userId="125de8fea3d97a74" providerId="LiveId" clId="{BF5B14D3-835D-4B5C-ABB7-45A47EE54ECB}" dt="2019-10-16T08:25:19.829" v="2944" actId="790"/>
          <ac:spMkLst>
            <pc:docMk/>
            <pc:sldMk cId="0" sldId="264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32:36.505" v="2973" actId="207"/>
          <ac:spMkLst>
            <pc:docMk/>
            <pc:sldMk cId="0" sldId="264"/>
            <ac:spMk id="5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9:36:58.444" v="3326" actId="20577"/>
        <pc:sldMkLst>
          <pc:docMk/>
          <pc:sldMk cId="0" sldId="265"/>
        </pc:sldMkLst>
        <pc:spChg chg="mod">
          <ac:chgData name="Irina Iris Kavchik" userId="125de8fea3d97a74" providerId="LiveId" clId="{BF5B14D3-835D-4B5C-ABB7-45A47EE54ECB}" dt="2019-10-16T08:25:39.086" v="2945" actId="790"/>
          <ac:spMkLst>
            <pc:docMk/>
            <pc:sldMk cId="0" sldId="265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6:58.444" v="3326" actId="20577"/>
          <ac:spMkLst>
            <pc:docMk/>
            <pc:sldMk cId="0" sldId="265"/>
            <ac:spMk id="5" creationId="{00000000-0000-0000-0000-000000000000}"/>
          </ac:spMkLst>
        </pc:spChg>
        <pc:picChg chg="mod">
          <ac:chgData name="Irina Iris Kavchik" userId="125de8fea3d97a74" providerId="LiveId" clId="{BF5B14D3-835D-4B5C-ABB7-45A47EE54ECB}" dt="2019-10-15T01:20:09.777" v="135" actId="1076"/>
          <ac:picMkLst>
            <pc:docMk/>
            <pc:sldMk cId="0" sldId="265"/>
            <ac:picMk id="3" creationId="{00000000-0000-0000-0000-000000000000}"/>
          </ac:picMkLst>
        </pc:picChg>
      </pc:sldChg>
      <pc:sldChg chg="addSp modSp">
        <pc:chgData name="Irina Iris Kavchik" userId="125de8fea3d97a74" providerId="LiveId" clId="{BF5B14D3-835D-4B5C-ABB7-45A47EE54ECB}" dt="2019-10-16T08:31:58.150" v="2971" actId="20577"/>
        <pc:sldMkLst>
          <pc:docMk/>
          <pc:sldMk cId="0" sldId="266"/>
        </pc:sldMkLst>
        <pc:spChg chg="mod">
          <ac:chgData name="Irina Iris Kavchik" userId="125de8fea3d97a74" providerId="LiveId" clId="{BF5B14D3-835D-4B5C-ABB7-45A47EE54ECB}" dt="2019-10-16T08:31:58.150" v="2971" actId="20577"/>
          <ac:spMkLst>
            <pc:docMk/>
            <pc:sldMk cId="0" sldId="266"/>
            <ac:spMk id="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5T01:19:23.063" v="101"/>
          <ac:spMkLst>
            <pc:docMk/>
            <pc:sldMk cId="0" sldId="266"/>
            <ac:spMk id="6" creationId="{00000000-0000-0000-0000-000000000000}"/>
          </ac:spMkLst>
        </pc:spChg>
        <pc:grpChg chg="mod">
          <ac:chgData name="Irina Iris Kavchik" userId="125de8fea3d97a74" providerId="LiveId" clId="{BF5B14D3-835D-4B5C-ABB7-45A47EE54ECB}" dt="2019-10-15T01:19:23.063" v="101"/>
          <ac:grpSpMkLst>
            <pc:docMk/>
            <pc:sldMk cId="0" sldId="266"/>
            <ac:grpSpMk id="4" creationId="{00000000-0000-0000-0000-000000000000}"/>
          </ac:grpSpMkLst>
        </pc:grpChg>
        <pc:picChg chg="mod">
          <ac:chgData name="Irina Iris Kavchik" userId="125de8fea3d97a74" providerId="LiveId" clId="{BF5B14D3-835D-4B5C-ABB7-45A47EE54ECB}" dt="2019-10-15T02:03:58.097" v="1805" actId="1076"/>
          <ac:picMkLst>
            <pc:docMk/>
            <pc:sldMk cId="0" sldId="266"/>
            <ac:picMk id="3" creationId="{00000000-0000-0000-0000-000000000000}"/>
          </ac:picMkLst>
        </pc:picChg>
        <pc:picChg chg="add mod">
          <ac:chgData name="Irina Iris Kavchik" userId="125de8fea3d97a74" providerId="LiveId" clId="{BF5B14D3-835D-4B5C-ABB7-45A47EE54ECB}" dt="2019-10-15T02:04:02.609" v="1807" actId="1076"/>
          <ac:picMkLst>
            <pc:docMk/>
            <pc:sldMk cId="0" sldId="266"/>
            <ac:picMk id="8" creationId="{BBAFE868-0390-4D03-9A94-30A907534CF3}"/>
          </ac:picMkLst>
        </pc:picChg>
      </pc:sldChg>
      <pc:sldChg chg="modSp">
        <pc:chgData name="Irina Iris Kavchik" userId="125de8fea3d97a74" providerId="LiveId" clId="{BF5B14D3-835D-4B5C-ABB7-45A47EE54ECB}" dt="2019-10-16T08:30:45.962" v="2962" actId="207"/>
        <pc:sldMkLst>
          <pc:docMk/>
          <pc:sldMk cId="0" sldId="267"/>
        </pc:sldMkLst>
        <pc:spChg chg="mod">
          <ac:chgData name="Irina Iris Kavchik" userId="125de8fea3d97a74" providerId="LiveId" clId="{BF5B14D3-835D-4B5C-ABB7-45A47EE54ECB}" dt="2019-10-16T08:26:15.354" v="2947" actId="790"/>
          <ac:spMkLst>
            <pc:docMk/>
            <pc:sldMk cId="0" sldId="267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30:45.962" v="2962" actId="207"/>
          <ac:spMkLst>
            <pc:docMk/>
            <pc:sldMk cId="0" sldId="267"/>
            <ac:spMk id="5" creationId="{00000000-0000-0000-0000-000000000000}"/>
          </ac:spMkLst>
        </pc:spChg>
      </pc:sldChg>
      <pc:sldChg chg="modSp">
        <pc:chgData name="Irina Iris Kavchik" userId="125de8fea3d97a74" providerId="LiveId" clId="{BF5B14D3-835D-4B5C-ABB7-45A47EE54ECB}" dt="2019-10-16T09:39:10.617" v="3336" actId="1076"/>
        <pc:sldMkLst>
          <pc:docMk/>
          <pc:sldMk cId="0" sldId="268"/>
        </pc:sldMkLst>
        <pc:spChg chg="mod">
          <ac:chgData name="Irina Iris Kavchik" userId="125de8fea3d97a74" providerId="LiveId" clId="{BF5B14D3-835D-4B5C-ABB7-45A47EE54ECB}" dt="2019-10-16T08:28:35.527" v="2952" actId="790"/>
          <ac:spMkLst>
            <pc:docMk/>
            <pc:sldMk cId="0" sldId="268"/>
            <ac:spMk id="3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6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8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9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11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8:53.016" v="3333" actId="2710"/>
          <ac:spMkLst>
            <pc:docMk/>
            <pc:sldMk cId="0" sldId="268"/>
            <ac:spMk id="12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9:07.249" v="3335" actId="1076"/>
          <ac:spMkLst>
            <pc:docMk/>
            <pc:sldMk cId="0" sldId="268"/>
            <ac:spMk id="1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9:39:10.617" v="3336" actId="1076"/>
          <ac:spMkLst>
            <pc:docMk/>
            <pc:sldMk cId="0" sldId="268"/>
            <ac:spMk id="16" creationId="{00000000-0000-0000-0000-000000000000}"/>
          </ac:spMkLst>
        </pc:spChg>
        <pc:grpChg chg="mod">
          <ac:chgData name="Irina Iris Kavchik" userId="125de8fea3d97a74" providerId="LiveId" clId="{BF5B14D3-835D-4B5C-ABB7-45A47EE54ECB}" dt="2019-10-16T08:12:45.400" v="2763" actId="14100"/>
          <ac:grpSpMkLst>
            <pc:docMk/>
            <pc:sldMk cId="0" sldId="268"/>
            <ac:grpSpMk id="4" creationId="{00000000-0000-0000-0000-000000000000}"/>
          </ac:grpSpMkLst>
        </pc:grpChg>
        <pc:grpChg chg="mod">
          <ac:chgData name="Irina Iris Kavchik" userId="125de8fea3d97a74" providerId="LiveId" clId="{BF5B14D3-835D-4B5C-ABB7-45A47EE54ECB}" dt="2019-10-16T09:39:03.465" v="3334" actId="1076"/>
          <ac:grpSpMkLst>
            <pc:docMk/>
            <pc:sldMk cId="0" sldId="268"/>
            <ac:grpSpMk id="7" creationId="{00000000-0000-0000-0000-000000000000}"/>
          </ac:grpSpMkLst>
        </pc:grpChg>
        <pc:grpChg chg="mod">
          <ac:chgData name="Irina Iris Kavchik" userId="125de8fea3d97a74" providerId="LiveId" clId="{BF5B14D3-835D-4B5C-ABB7-45A47EE54ECB}" dt="2019-10-15T01:26:05.389" v="273" actId="1076"/>
          <ac:grpSpMkLst>
            <pc:docMk/>
            <pc:sldMk cId="0" sldId="268"/>
            <ac:grpSpMk id="10" creationId="{00000000-0000-0000-0000-000000000000}"/>
          </ac:grpSpMkLst>
        </pc:grpChg>
      </pc:sldChg>
      <pc:sldChg chg="addSp modSp">
        <pc:chgData name="Irina Iris Kavchik" userId="125de8fea3d97a74" providerId="LiveId" clId="{BF5B14D3-835D-4B5C-ABB7-45A47EE54ECB}" dt="2019-10-16T08:30:04.958" v="2961" actId="313"/>
        <pc:sldMkLst>
          <pc:docMk/>
          <pc:sldMk cId="0" sldId="269"/>
        </pc:sldMkLst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3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6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8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42.112" v="2959" actId="313"/>
          <ac:spMkLst>
            <pc:docMk/>
            <pc:sldMk cId="0" sldId="269"/>
            <ac:spMk id="9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11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12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15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9:56.132" v="2960" actId="313"/>
          <ac:spMkLst>
            <pc:docMk/>
            <pc:sldMk cId="0" sldId="269"/>
            <ac:spMk id="16" creationId="{00000000-0000-0000-0000-000000000000}"/>
          </ac:spMkLst>
        </pc:spChg>
        <pc:spChg chg="add mod">
          <ac:chgData name="Irina Iris Kavchik" userId="125de8fea3d97a74" providerId="LiveId" clId="{BF5B14D3-835D-4B5C-ABB7-45A47EE54ECB}" dt="2019-10-16T08:29:24.457" v="2958" actId="790"/>
          <ac:spMkLst>
            <pc:docMk/>
            <pc:sldMk cId="0" sldId="269"/>
            <ac:spMk id="17" creationId="{DF43216C-2C91-4D7C-8131-1EBB268570CC}"/>
          </ac:spMkLst>
        </pc:spChg>
        <pc:spChg chg="add mod">
          <ac:chgData name="Irina Iris Kavchik" userId="125de8fea3d97a74" providerId="LiveId" clId="{BF5B14D3-835D-4B5C-ABB7-45A47EE54ECB}" dt="2019-10-16T08:30:04.958" v="2961" actId="313"/>
          <ac:spMkLst>
            <pc:docMk/>
            <pc:sldMk cId="0" sldId="269"/>
            <ac:spMk id="18" creationId="{0CC7D704-86FF-4442-8388-C3B153042300}"/>
          </ac:spMkLst>
        </pc:spChg>
        <pc:grpChg chg="mod">
          <ac:chgData name="Irina Iris Kavchik" userId="125de8fea3d97a74" providerId="LiveId" clId="{BF5B14D3-835D-4B5C-ABB7-45A47EE54ECB}" dt="2019-10-15T01:24:41.282" v="259" actId="1076"/>
          <ac:grpSpMkLst>
            <pc:docMk/>
            <pc:sldMk cId="0" sldId="269"/>
            <ac:grpSpMk id="4" creationId="{00000000-0000-0000-0000-000000000000}"/>
          </ac:grpSpMkLst>
        </pc:grpChg>
        <pc:grpChg chg="mod">
          <ac:chgData name="Irina Iris Kavchik" userId="125de8fea3d97a74" providerId="LiveId" clId="{BF5B14D3-835D-4B5C-ABB7-45A47EE54ECB}" dt="2019-10-15T01:24:45.826" v="260" actId="1076"/>
          <ac:grpSpMkLst>
            <pc:docMk/>
            <pc:sldMk cId="0" sldId="269"/>
            <ac:grpSpMk id="7" creationId="{00000000-0000-0000-0000-000000000000}"/>
          </ac:grpSpMkLst>
        </pc:grpChg>
      </pc:sldChg>
      <pc:sldChg chg="addSp delSp modSp add">
        <pc:chgData name="Irina Iris Kavchik" userId="125de8fea3d97a74" providerId="LiveId" clId="{BF5B14D3-835D-4B5C-ABB7-45A47EE54ECB}" dt="2019-10-16T08:30:52.851" v="2963" actId="207"/>
        <pc:sldMkLst>
          <pc:docMk/>
          <pc:sldMk cId="2281432268" sldId="271"/>
        </pc:sldMkLst>
        <pc:spChg chg="mod">
          <ac:chgData name="Irina Iris Kavchik" userId="125de8fea3d97a74" providerId="LiveId" clId="{BF5B14D3-835D-4B5C-ABB7-45A47EE54ECB}" dt="2019-10-16T08:02:02.565" v="2409" actId="20577"/>
          <ac:spMkLst>
            <pc:docMk/>
            <pc:sldMk cId="2281432268" sldId="271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30:52.851" v="2963" actId="207"/>
          <ac:spMkLst>
            <pc:docMk/>
            <pc:sldMk cId="2281432268" sldId="271"/>
            <ac:spMk id="5" creationId="{00000000-0000-0000-0000-000000000000}"/>
          </ac:spMkLst>
        </pc:spChg>
        <pc:picChg chg="add del mod">
          <ac:chgData name="Irina Iris Kavchik" userId="125de8fea3d97a74" providerId="LiveId" clId="{BF5B14D3-835D-4B5C-ABB7-45A47EE54ECB}" dt="2019-10-16T07:58:24.475" v="2342" actId="478"/>
          <ac:picMkLst>
            <pc:docMk/>
            <pc:sldMk cId="2281432268" sldId="271"/>
            <ac:picMk id="7" creationId="{24D95B41-49EA-4CF2-A3CE-246EAAB9A040}"/>
          </ac:picMkLst>
        </pc:picChg>
        <pc:picChg chg="add mod">
          <ac:chgData name="Irina Iris Kavchik" userId="125de8fea3d97a74" providerId="LiveId" clId="{BF5B14D3-835D-4B5C-ABB7-45A47EE54ECB}" dt="2019-10-16T08:01:55.358" v="2405" actId="1076"/>
          <ac:picMkLst>
            <pc:docMk/>
            <pc:sldMk cId="2281432268" sldId="271"/>
            <ac:picMk id="8" creationId="{B2B63E15-5650-462E-817E-EAD7A9BA2001}"/>
          </ac:picMkLst>
        </pc:picChg>
        <pc:picChg chg="add del">
          <ac:chgData name="Irina Iris Kavchik" userId="125de8fea3d97a74" providerId="LiveId" clId="{BF5B14D3-835D-4B5C-ABB7-45A47EE54ECB}" dt="2019-10-16T07:59:42.476" v="2375"/>
          <ac:picMkLst>
            <pc:docMk/>
            <pc:sldMk cId="2281432268" sldId="271"/>
            <ac:picMk id="9" creationId="{0E412FC5-2253-4B27-84FE-F71CA67DAA87}"/>
          </ac:picMkLst>
        </pc:picChg>
      </pc:sldChg>
      <pc:sldChg chg="delSp add del">
        <pc:chgData name="Irina Iris Kavchik" userId="125de8fea3d97a74" providerId="LiveId" clId="{BF5B14D3-835D-4B5C-ABB7-45A47EE54ECB}" dt="2019-10-16T08:11:19.227" v="2661" actId="2696"/>
        <pc:sldMkLst>
          <pc:docMk/>
          <pc:sldMk cId="1126525942" sldId="272"/>
        </pc:sldMkLst>
        <pc:picChg chg="del">
          <ac:chgData name="Irina Iris Kavchik" userId="125de8fea3d97a74" providerId="LiveId" clId="{BF5B14D3-835D-4B5C-ABB7-45A47EE54ECB}" dt="2019-10-16T07:59:08.604" v="2347" actId="478"/>
          <ac:picMkLst>
            <pc:docMk/>
            <pc:sldMk cId="1126525942" sldId="272"/>
            <ac:picMk id="8" creationId="{B2B63E15-5650-462E-817E-EAD7A9BA2001}"/>
          </ac:picMkLst>
        </pc:picChg>
      </pc:sldChg>
      <pc:sldChg chg="addSp delSp modSp add">
        <pc:chgData name="Irina Iris Kavchik" userId="125de8fea3d97a74" providerId="LiveId" clId="{BF5B14D3-835D-4B5C-ABB7-45A47EE54ECB}" dt="2019-10-16T09:41:00.056" v="3339" actId="1076"/>
        <pc:sldMkLst>
          <pc:docMk/>
          <pc:sldMk cId="2476568939" sldId="273"/>
        </pc:sldMkLst>
        <pc:spChg chg="mod">
          <ac:chgData name="Irina Iris Kavchik" userId="125de8fea3d97a74" providerId="LiveId" clId="{BF5B14D3-835D-4B5C-ABB7-45A47EE54ECB}" dt="2019-10-16T08:02:38.727" v="2437" actId="20577"/>
          <ac:spMkLst>
            <pc:docMk/>
            <pc:sldMk cId="2476568939" sldId="273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8:13.706" v="2951" actId="207"/>
          <ac:spMkLst>
            <pc:docMk/>
            <pc:sldMk cId="2476568939" sldId="273"/>
            <ac:spMk id="5" creationId="{00000000-0000-0000-0000-000000000000}"/>
          </ac:spMkLst>
        </pc:spChg>
        <pc:picChg chg="add mod">
          <ac:chgData name="Irina Iris Kavchik" userId="125de8fea3d97a74" providerId="LiveId" clId="{BF5B14D3-835D-4B5C-ABB7-45A47EE54ECB}" dt="2019-10-16T09:41:00.056" v="3339" actId="1076"/>
          <ac:picMkLst>
            <pc:docMk/>
            <pc:sldMk cId="2476568939" sldId="273"/>
            <ac:picMk id="7" creationId="{444C0EC2-9BCC-46BC-A1DE-9E0770644680}"/>
          </ac:picMkLst>
        </pc:picChg>
        <pc:picChg chg="del">
          <ac:chgData name="Irina Iris Kavchik" userId="125de8fea3d97a74" providerId="LiveId" clId="{BF5B14D3-835D-4B5C-ABB7-45A47EE54ECB}" dt="2019-10-16T08:02:49.390" v="2438" actId="478"/>
          <ac:picMkLst>
            <pc:docMk/>
            <pc:sldMk cId="2476568939" sldId="273"/>
            <ac:picMk id="8" creationId="{B2B63E15-5650-462E-817E-EAD7A9BA2001}"/>
          </ac:picMkLst>
        </pc:picChg>
      </pc:sldChg>
      <pc:sldChg chg="addSp delSp modSp add">
        <pc:chgData name="Irina Iris Kavchik" userId="125de8fea3d97a74" providerId="LiveId" clId="{BF5B14D3-835D-4B5C-ABB7-45A47EE54ECB}" dt="2019-10-16T08:28:07.465" v="2950" actId="207"/>
        <pc:sldMkLst>
          <pc:docMk/>
          <pc:sldMk cId="2268794559" sldId="274"/>
        </pc:sldMkLst>
        <pc:spChg chg="mod">
          <ac:chgData name="Irina Iris Kavchik" userId="125de8fea3d97a74" providerId="LiveId" clId="{BF5B14D3-835D-4B5C-ABB7-45A47EE54ECB}" dt="2019-10-16T08:07:12.193" v="2591" actId="20577"/>
          <ac:spMkLst>
            <pc:docMk/>
            <pc:sldMk cId="2268794559" sldId="274"/>
            <ac:spMk id="4" creationId="{00000000-0000-0000-0000-000000000000}"/>
          </ac:spMkLst>
        </pc:spChg>
        <pc:spChg chg="mod">
          <ac:chgData name="Irina Iris Kavchik" userId="125de8fea3d97a74" providerId="LiveId" clId="{BF5B14D3-835D-4B5C-ABB7-45A47EE54ECB}" dt="2019-10-16T08:28:07.465" v="2950" actId="207"/>
          <ac:spMkLst>
            <pc:docMk/>
            <pc:sldMk cId="2268794559" sldId="274"/>
            <ac:spMk id="5" creationId="{00000000-0000-0000-0000-000000000000}"/>
          </ac:spMkLst>
        </pc:spChg>
        <pc:picChg chg="del">
          <ac:chgData name="Irina Iris Kavchik" userId="125de8fea3d97a74" providerId="LiveId" clId="{BF5B14D3-835D-4B5C-ABB7-45A47EE54ECB}" dt="2019-10-16T08:08:18.320" v="2592" actId="478"/>
          <ac:picMkLst>
            <pc:docMk/>
            <pc:sldMk cId="2268794559" sldId="274"/>
            <ac:picMk id="7" creationId="{444C0EC2-9BCC-46BC-A1DE-9E0770644680}"/>
          </ac:picMkLst>
        </pc:picChg>
        <pc:picChg chg="add mod">
          <ac:chgData name="Irina Iris Kavchik" userId="125de8fea3d97a74" providerId="LiveId" clId="{BF5B14D3-835D-4B5C-ABB7-45A47EE54ECB}" dt="2019-10-16T08:08:45.800" v="2599" actId="1076"/>
          <ac:picMkLst>
            <pc:docMk/>
            <pc:sldMk cId="2268794559" sldId="274"/>
            <ac:picMk id="8" creationId="{6783BAC0-9734-4B7B-9019-32961CA5DF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1B29-DEA2-40AA-8BA7-3BEE982C0514}" type="datetimeFigureOut">
              <a:rPr lang="en-NZ" smtClean="0"/>
              <a:t>16/10/2019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8A23-5FCF-46DE-9E3D-D243B7AE88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18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8A23-5FCF-46DE-9E3D-D243B7AE889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336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hyperlink" Target="https://www.aucklandnz.com/business-and-investment/start-and-grow/programmes-and-opportunities/workshops/business-clini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fif"/><Relationship Id="rId4" Type="http://schemas.openxmlformats.org/officeDocument/2006/relationships/hyperlink" Target="https://www.businessmentors.org.n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659611">
            <a:off x="12220327" y="3942928"/>
            <a:ext cx="8883717" cy="105132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63793">
            <a:off x="11885828" y="-3639911"/>
            <a:ext cx="7620799" cy="901869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25814" y="1408640"/>
            <a:ext cx="16132690" cy="5345828"/>
            <a:chOff x="-7968397" y="1253017"/>
            <a:chExt cx="21510253" cy="7127771"/>
          </a:xfrm>
        </p:grpSpPr>
        <p:sp>
          <p:nvSpPr>
            <p:cNvPr id="5" name="TextBox 5"/>
            <p:cNvSpPr txBox="1"/>
            <p:nvPr/>
          </p:nvSpPr>
          <p:spPr>
            <a:xfrm>
              <a:off x="-7968397" y="1253017"/>
              <a:ext cx="14003804" cy="3165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84"/>
                </a:lnSpc>
              </a:pPr>
              <a:r>
                <a:rPr lang="ru-RU" sz="10400" b="1" i="0" dirty="0">
                  <a:solidFill>
                    <a:srgbClr val="21384C"/>
                  </a:solidFill>
                  <a:latin typeface="Aileron Heavy"/>
                </a:rPr>
                <a:t>Ирина Кавчик</a:t>
              </a:r>
            </a:p>
            <a:p>
              <a:pPr>
                <a:lnSpc>
                  <a:spcPts val="9984"/>
                </a:lnSpc>
              </a:pPr>
              <a:r>
                <a:rPr lang="ru-RU" sz="4400" dirty="0" err="1">
                  <a:solidFill>
                    <a:srgbClr val="21384C"/>
                  </a:solidFill>
                  <a:latin typeface="Aileron Heavy"/>
                </a:rPr>
                <a:t>Co-founder</a:t>
              </a:r>
              <a:r>
                <a:rPr lang="ru-RU" sz="4400" dirty="0">
                  <a:solidFill>
                    <a:srgbClr val="21384C"/>
                  </a:solidFill>
                  <a:latin typeface="Aileron Heavy"/>
                </a:rPr>
                <a:t> </a:t>
              </a:r>
              <a:r>
                <a:rPr lang="ru-RU" sz="4400" dirty="0" err="1">
                  <a:solidFill>
                    <a:srgbClr val="21384C"/>
                  </a:solidFill>
                  <a:latin typeface="Aileron Heavy"/>
                </a:rPr>
                <a:t>at</a:t>
              </a:r>
              <a:r>
                <a:rPr lang="ru-RU" sz="4400" dirty="0">
                  <a:solidFill>
                    <a:srgbClr val="21384C"/>
                  </a:solidFill>
                  <a:latin typeface="Aileron Heavy"/>
                </a:rPr>
                <a:t> </a:t>
              </a:r>
              <a:r>
                <a:rPr lang="ru-RU" sz="4400" i="0" dirty="0">
                  <a:solidFill>
                    <a:srgbClr val="21384C"/>
                  </a:solidFill>
                  <a:latin typeface="Aileron Heavy"/>
                </a:rPr>
                <a:t>Ocerra</a:t>
              </a:r>
              <a:r>
                <a:rPr lang="ru-RU" sz="4400" dirty="0">
                  <a:solidFill>
                    <a:srgbClr val="21384C"/>
                  </a:solidFill>
                  <a:latin typeface="Aileron Heavy"/>
                </a:rPr>
                <a:t> </a:t>
              </a:r>
              <a:r>
                <a:rPr lang="ru-RU" sz="4400" dirty="0" err="1">
                  <a:solidFill>
                    <a:srgbClr val="21384C"/>
                  </a:solidFill>
                  <a:latin typeface="Aileron Heavy"/>
                </a:rPr>
                <a:t>Limited</a:t>
              </a:r>
              <a:endParaRPr lang="ru-RU" sz="4400" i="0" dirty="0">
                <a:solidFill>
                  <a:srgbClr val="21384C"/>
                </a:solidFill>
                <a:latin typeface="Aileron Heav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704513"/>
              <a:ext cx="1354185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b="0" i="0" spc="240" dirty="0">
                <a:solidFill>
                  <a:srgbClr val="21384C"/>
                </a:solidFill>
                <a:latin typeface="Aileron Regula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957164">
            <a:off x="-1076970" y="7872102"/>
            <a:ext cx="3555479" cy="34488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353887">
            <a:off x="-578635" y="-1305871"/>
            <a:ext cx="3677034" cy="3566723"/>
          </a:xfrm>
          <a:prstGeom prst="rect">
            <a:avLst/>
          </a:prstGeom>
        </p:spPr>
      </p:pic>
      <p:pic>
        <p:nvPicPr>
          <p:cNvPr id="18" name="Picture 1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80DF420F-257B-44FC-B91A-895DA8D21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27104"/>
            <a:ext cx="7315200" cy="5657088"/>
          </a:xfrm>
          <a:prstGeom prst="teardrop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063879" y="-4268386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692280">
            <a:off x="-1143695" y="3803877"/>
            <a:ext cx="9187798" cy="108731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966587" y="3127406"/>
            <a:ext cx="9167069" cy="4241930"/>
            <a:chOff x="-740336" y="-296009"/>
            <a:chExt cx="12222759" cy="5655906"/>
          </a:xfrm>
        </p:grpSpPr>
        <p:sp>
          <p:nvSpPr>
            <p:cNvPr id="5" name="TextBox 5"/>
            <p:cNvSpPr txBox="1"/>
            <p:nvPr/>
          </p:nvSpPr>
          <p:spPr>
            <a:xfrm>
              <a:off x="-740336" y="-296009"/>
              <a:ext cx="11482419" cy="5655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640"/>
                </a:lnSpc>
              </a:pPr>
              <a:r>
                <a:rPr lang="ru-RU" sz="7200" spc="215" dirty="0">
                  <a:solidFill>
                    <a:srgbClr val="21384C"/>
                  </a:solidFill>
                  <a:latin typeface="Aileron Heavy"/>
                </a:rPr>
                <a:t>Книга об управлении бизнесом</a:t>
              </a:r>
            </a:p>
            <a:p>
              <a:pPr algn="r">
                <a:lnSpc>
                  <a:spcPts val="8640"/>
                </a:lnSpc>
              </a:pPr>
              <a:r>
                <a:rPr lang="en-NZ" sz="3600" spc="215" dirty="0">
                  <a:solidFill>
                    <a:srgbClr val="21384C"/>
                  </a:solidFill>
                  <a:latin typeface="Aileron Heavy"/>
                </a:rPr>
                <a:t>Traction by Gino Wickman</a:t>
              </a:r>
              <a:endParaRPr lang="en-US" sz="3600" b="0" i="0" spc="215" dirty="0">
                <a:solidFill>
                  <a:srgbClr val="21384C"/>
                </a:solidFill>
                <a:latin typeface="Aileron Heavy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3813" y="3039829"/>
              <a:ext cx="11258610" cy="782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040"/>
                </a:lnSpc>
              </a:pPr>
              <a:endParaRPr lang="en-US" sz="3600" b="0" i="1" spc="324" dirty="0">
                <a:solidFill>
                  <a:srgbClr val="21384C"/>
                </a:solidFill>
                <a:latin typeface="Aileron Regular"/>
              </a:endParaRPr>
            </a:p>
          </p:txBody>
        </p:sp>
      </p:grp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BAFE868-0390-4D03-9A94-30A907534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93" y="1257300"/>
            <a:ext cx="5334000" cy="80090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736492" y="5621252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6400" y="1571625"/>
            <a:ext cx="1360955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>
                <a:solidFill>
                  <a:srgbClr val="21384C"/>
                </a:solidFill>
                <a:latin typeface="Aileron Heavy"/>
              </a:rPr>
              <a:t>Опыт работы - кому он нужен?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000" y="3619500"/>
            <a:ext cx="13382245" cy="186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Опыт работы «на дядю» сэкономит вам время и силы.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Вы будете учиться пока вам за это платят.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Вы будете учиться на чужих ошибках.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736492" y="5621252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1563247"/>
            <a:ext cx="13609556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 dirty="0">
                <a:solidFill>
                  <a:srgbClr val="21384C"/>
                </a:solidFill>
                <a:latin typeface="Aileron Heavy"/>
              </a:rPr>
              <a:t>Полезные организации:</a:t>
            </a:r>
          </a:p>
          <a:p>
            <a:pPr>
              <a:lnSpc>
                <a:spcPts val="8640"/>
              </a:lnSpc>
            </a:pPr>
            <a:r>
              <a:rPr lang="en-NZ" sz="7200" b="1" i="0" spc="215" dirty="0">
                <a:solidFill>
                  <a:srgbClr val="21384C"/>
                </a:solidFill>
                <a:latin typeface="Aileron Heavy"/>
              </a:rPr>
              <a:t>Speed Dating with Advisors</a:t>
            </a:r>
            <a:endParaRPr lang="en-US" sz="7200" b="1" i="0" spc="215" dirty="0">
              <a:solidFill>
                <a:srgbClr val="21384C"/>
              </a:solidFill>
              <a:latin typeface="Aileron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91600" y="4457700"/>
            <a:ext cx="7315200" cy="315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7-8 бизнес советчиков из разных областей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10 минут общения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Полезные контакты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GRID </a:t>
            </a:r>
            <a:r>
              <a:rPr lang="ru-RU" sz="3600" dirty="0" err="1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Auckland</a:t>
            </a:r>
            <a:endParaRPr lang="ru-RU" sz="3600" dirty="0">
              <a:solidFill>
                <a:srgbClr val="21384C"/>
              </a:solidFill>
              <a:latin typeface="Arimo"/>
            </a:endParaRP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B63E15-5650-462E-817E-EAD7A9BA2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5" y="4457700"/>
            <a:ext cx="6821278" cy="33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736492" y="5621252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1563247"/>
            <a:ext cx="13609556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 dirty="0">
                <a:solidFill>
                  <a:srgbClr val="21384C"/>
                </a:solidFill>
                <a:latin typeface="Aileron Heavy"/>
              </a:rPr>
              <a:t>Полезные организации:</a:t>
            </a:r>
          </a:p>
          <a:p>
            <a:pPr>
              <a:lnSpc>
                <a:spcPts val="8640"/>
              </a:lnSpc>
            </a:pPr>
            <a:r>
              <a:rPr lang="en-NZ" sz="7200" b="1" spc="215" dirty="0">
                <a:solidFill>
                  <a:srgbClr val="21384C"/>
                </a:solidFill>
                <a:latin typeface="Aileron Heavy"/>
              </a:rPr>
              <a:t>Free Business Clinics</a:t>
            </a:r>
            <a:endParaRPr lang="en-US" sz="7200" b="1" i="0" spc="215" dirty="0">
              <a:solidFill>
                <a:srgbClr val="21384C"/>
              </a:solidFill>
              <a:latin typeface="Aileron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91600" y="4457700"/>
            <a:ext cx="7315200" cy="250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Встреча один на один с бизнес консультантом 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~ </a:t>
            </a: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45 минут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4"/>
              </a:rPr>
              <a:t>www.aucklandnz.com</a:t>
            </a:r>
            <a:endParaRPr lang="en-US" sz="36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7" name="Picture 6" descr="A person sitting on a chair&#10;&#10;Description automatically generated">
            <a:extLst>
              <a:ext uri="{FF2B5EF4-FFF2-40B4-BE49-F238E27FC236}">
                <a16:creationId xmlns:a16="http://schemas.microsoft.com/office/drawing/2014/main" id="{444C0EC2-9BCC-46BC-A1DE-9E0770644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29100"/>
            <a:ext cx="6345382" cy="36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6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736492" y="5621252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1563247"/>
            <a:ext cx="13609556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 dirty="0">
                <a:solidFill>
                  <a:srgbClr val="21384C"/>
                </a:solidFill>
                <a:latin typeface="Aileron Heavy"/>
              </a:rPr>
              <a:t>Полезные организации:</a:t>
            </a:r>
          </a:p>
          <a:p>
            <a:pPr>
              <a:lnSpc>
                <a:spcPts val="8640"/>
              </a:lnSpc>
            </a:pPr>
            <a:r>
              <a:rPr lang="en-NZ" sz="7200" b="1" spc="215" dirty="0">
                <a:solidFill>
                  <a:srgbClr val="21384C"/>
                </a:solidFill>
                <a:latin typeface="Aileron Heavy"/>
              </a:rPr>
              <a:t>Business Mentors NZ</a:t>
            </a:r>
            <a:endParaRPr lang="en-US" sz="7200" b="1" i="0" spc="215" dirty="0">
              <a:solidFill>
                <a:srgbClr val="21384C"/>
              </a:solidFill>
              <a:latin typeface="Aileron Heav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26321" y="4485855"/>
            <a:ext cx="7315200" cy="186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Бизнес ментор на год</a:t>
            </a: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$</a:t>
            </a:r>
            <a:r>
              <a:rPr lang="en-US" sz="36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300 NZD + GST</a:t>
            </a:r>
            <a:endParaRPr lang="ru-RU" sz="3600" dirty="0">
              <a:solidFill>
                <a:srgbClr val="21384C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marL="571500" indent="-571500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hlinkClick r:id="rId4"/>
              </a:rPr>
              <a:t>www.businessmentors.org.nz</a:t>
            </a:r>
            <a:endParaRPr lang="en-US" sz="36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83BAC0-9734-4B7B-9019-32961CA5D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6" y="3768979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00000">
            <a:off x="10858159" y="-3931352"/>
            <a:ext cx="15336499" cy="181497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5400000">
            <a:off x="12449664" y="4211955"/>
            <a:ext cx="7456072" cy="186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ru-RU" sz="6000" b="1" i="0" spc="359">
                <a:solidFill>
                  <a:srgbClr val="21384C"/>
                </a:solidFill>
                <a:latin typeface="Aileron Heavy"/>
              </a:rPr>
              <a:t>ПОЛЕЗНЫЕ ОРГАНИЗАЦИИ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6400" y="897846"/>
            <a:ext cx="11277600" cy="1223384"/>
            <a:chOff x="0" y="-76200"/>
            <a:chExt cx="11932537" cy="1631179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1932537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600" b="1" i="1" spc="324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PopUp</a:t>
              </a:r>
              <a:r>
                <a:rPr lang="ru-RU" sz="3600" b="1" i="1" spc="324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</a:t>
              </a:r>
              <a:r>
                <a:rPr lang="ru-RU" sz="3600" b="1" i="1" spc="324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Business</a:t>
              </a:r>
              <a:r>
                <a:rPr lang="ru-RU" sz="3600" b="1" i="1" spc="324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</a:t>
              </a:r>
              <a:r>
                <a:rPr lang="ru-RU" sz="3600" b="1" i="1" spc="324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School</a:t>
              </a:r>
              <a:endParaRPr lang="ru-RU" sz="3600" b="1" i="1" spc="324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98560"/>
              <a:ext cx="11932537" cy="656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199" b="0" i="0" spc="31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2-х недельных курс - </a:t>
              </a:r>
              <a:r>
                <a:rPr lang="ru-RU" sz="3199" spc="31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aucklandnz.com/</a:t>
              </a:r>
              <a:r>
                <a:rPr lang="ru-RU" sz="3199" spc="31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business</a:t>
              </a:r>
              <a:endParaRPr lang="ru-RU" sz="3199" b="0" i="0" spc="31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5024" y="2622634"/>
            <a:ext cx="10452847" cy="1225277"/>
            <a:chOff x="0" y="-131981"/>
            <a:chExt cx="10161412" cy="16337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31981"/>
              <a:ext cx="10161412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600" b="1" i="1" spc="324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Co-Starters@AUT</a:t>
              </a:r>
              <a:endParaRPr lang="ru-RU" sz="3600" b="1" i="1" spc="324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5131"/>
              <a:ext cx="10161412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b="0" i="0" spc="32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Помогут </a:t>
              </a:r>
              <a:r>
                <a:rPr lang="ru-RU" sz="3200" b="0" i="0" spc="32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разрабоать</a:t>
              </a:r>
              <a:r>
                <a:rPr lang="ru-RU" sz="3200" b="0" i="0" spc="32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бизнес идею, курс 9 недель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76400" y="4618338"/>
            <a:ext cx="7644710" cy="1623378"/>
            <a:chOff x="-1771125" y="-409640"/>
            <a:chExt cx="10192947" cy="2164504"/>
          </a:xfrm>
        </p:grpSpPr>
        <p:sp>
          <p:nvSpPr>
            <p:cNvPr id="11" name="TextBox 11"/>
            <p:cNvSpPr txBox="1"/>
            <p:nvPr/>
          </p:nvSpPr>
          <p:spPr>
            <a:xfrm>
              <a:off x="-1739590" y="-409640"/>
              <a:ext cx="10161412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600" b="1" i="1" spc="324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IRD </a:t>
              </a:r>
              <a:r>
                <a:rPr lang="ru-RU" sz="3600" b="1" i="1" spc="324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Workshops</a:t>
              </a:r>
              <a:endParaRPr lang="ru-RU" sz="3600" b="1" i="1" spc="324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771125" y="441684"/>
              <a:ext cx="10161412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b="0" i="0" spc="32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Бесплатные семинары по GST </a:t>
              </a:r>
              <a:r>
                <a:rPr lang="ru-RU" sz="3200" b="0" i="0" spc="32" dirty="0" err="1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Return</a:t>
              </a:r>
              <a:r>
                <a:rPr lang="ru-RU" sz="3200" b="0" i="0" spc="32" dirty="0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и Введение в бизнес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1097262" y="7811467"/>
            <a:ext cx="3555479" cy="344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353887">
            <a:off x="-860471" y="-1305871"/>
            <a:ext cx="3677034" cy="35667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26945" y="7171962"/>
            <a:ext cx="604718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b="1" i="1" dirty="0" err="1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Grid</a:t>
            </a:r>
            <a:r>
              <a:rPr lang="ru-RU" sz="3600" b="1" i="1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ru-RU" sz="3600" b="1" i="1" dirty="0" err="1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Auckland</a:t>
            </a:r>
            <a:endParaRPr lang="ru-RU" sz="3600" b="1" i="1" dirty="0">
              <a:solidFill>
                <a:srgbClr val="21384C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00051" y="7908609"/>
            <a:ext cx="6047184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Стартап Комьюнити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Полезные бизнес мероприятия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00000">
            <a:off x="10858159" y="-3931352"/>
            <a:ext cx="15336499" cy="181497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5400000">
            <a:off x="12449664" y="4211955"/>
            <a:ext cx="7456072" cy="186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ru-RU" sz="6000" b="1" i="0" spc="359">
                <a:solidFill>
                  <a:srgbClr val="21384C"/>
                </a:solidFill>
                <a:latin typeface="Aileron Heavy"/>
              </a:rPr>
              <a:t>ПОЛЕЗНЫЕ ОРГАНИЗАЦИИ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27982" y="915798"/>
            <a:ext cx="9238719" cy="1258013"/>
            <a:chOff x="0" y="-76200"/>
            <a:chExt cx="12318292" cy="16773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231829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ru-RU" sz="3600" b="1" i="1" spc="324">
                  <a:solidFill>
                    <a:srgbClr val="21384C"/>
                  </a:solidFill>
                  <a:latin typeface="Aileron Regular"/>
                </a:rPr>
                <a:t>Auckland Business Strategy Meetup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45131"/>
              <a:ext cx="12318292" cy="75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ru-RU" sz="3200" b="0" i="0" spc="32">
                  <a:solidFill>
                    <a:srgbClr val="21384C"/>
                  </a:solidFill>
                  <a:latin typeface="Aileron Regular"/>
                </a:rPr>
                <a:t>Нетворкинг и бизнес семинары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92552" y="2512014"/>
            <a:ext cx="8165954" cy="1258013"/>
            <a:chOff x="0" y="-76200"/>
            <a:chExt cx="10887939" cy="1677351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10887939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ru-RU" sz="3600" b="1" i="1" spc="324">
                  <a:solidFill>
                    <a:srgbClr val="21384C"/>
                  </a:solidFill>
                  <a:latin typeface="Aileron Regular"/>
                </a:rPr>
                <a:t>Rewired by Xero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5131"/>
              <a:ext cx="10887939" cy="75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ru-RU" sz="3200" b="0" i="0" spc="32" dirty="0">
                  <a:solidFill>
                    <a:srgbClr val="21384C"/>
                  </a:solidFill>
                  <a:latin typeface="Aileron Regular"/>
                </a:rPr>
                <a:t>Бесплатные воркшопы и нетворкинг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92552" y="4326244"/>
            <a:ext cx="11049050" cy="1367155"/>
            <a:chOff x="952675" y="-1609420"/>
            <a:chExt cx="14732068" cy="1822873"/>
          </a:xfrm>
        </p:grpSpPr>
        <p:sp>
          <p:nvSpPr>
            <p:cNvPr id="11" name="TextBox 11"/>
            <p:cNvSpPr txBox="1"/>
            <p:nvPr/>
          </p:nvSpPr>
          <p:spPr>
            <a:xfrm>
              <a:off x="952675" y="-1609420"/>
              <a:ext cx="14732068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ru-RU" sz="3600" b="1" i="1" spc="324">
                  <a:solidFill>
                    <a:srgbClr val="21384C"/>
                  </a:solidFill>
                  <a:latin typeface="Aileron Regular"/>
                </a:rPr>
                <a:t>Startup Grind Auckland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52675" y="-542567"/>
              <a:ext cx="14732068" cy="75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ru-RU" sz="3200" b="0" i="0" spc="32" dirty="0">
                  <a:solidFill>
                    <a:srgbClr val="21384C"/>
                  </a:solidFill>
                  <a:latin typeface="Aileron Regular"/>
                </a:rPr>
                <a:t>Интервью с бизнес людьми и нетворкинг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1097262" y="7811467"/>
            <a:ext cx="3555479" cy="3448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353887">
            <a:off x="-860471" y="-1305871"/>
            <a:ext cx="3677034" cy="35667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32464" y="6357405"/>
            <a:ext cx="6761948" cy="5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i="1">
                <a:solidFill>
                  <a:srgbClr val="21384C"/>
                </a:solidFill>
                <a:latin typeface="Aileron Regular"/>
              </a:rPr>
              <a:t>ANZ Seminars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9876" y="7109055"/>
            <a:ext cx="767494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3200" dirty="0">
                <a:solidFill>
                  <a:srgbClr val="21384C"/>
                </a:solidFill>
                <a:latin typeface="Aileron Regular"/>
              </a:rPr>
              <a:t>Бесплатные воркшопы и нетворкинг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43216C-2C91-4D7C-8131-1EBB268570CC}"/>
              </a:ext>
            </a:extLst>
          </p:cNvPr>
          <p:cNvSpPr/>
          <p:nvPr/>
        </p:nvSpPr>
        <p:spPr>
          <a:xfrm>
            <a:off x="1554452" y="7949588"/>
            <a:ext cx="3886000" cy="679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i="1">
                <a:solidFill>
                  <a:srgbClr val="21384C"/>
                </a:solidFill>
                <a:latin typeface="Aileron Regular"/>
              </a:rPr>
              <a:t>Business.govt.nz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C7D704-86FF-4442-8388-C3B153042300}"/>
              </a:ext>
            </a:extLst>
          </p:cNvPr>
          <p:cNvSpPr/>
          <p:nvPr/>
        </p:nvSpPr>
        <p:spPr>
          <a:xfrm>
            <a:off x="1554452" y="8740708"/>
            <a:ext cx="7363298" cy="63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ru-RU" sz="3200" dirty="0">
                <a:solidFill>
                  <a:srgbClr val="21384C"/>
                </a:solidFill>
                <a:latin typeface="Aileron Regular"/>
              </a:rPr>
              <a:t>Полезные ресурсы, гиды, чек листы и т.д.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88419">
            <a:off x="-1616590" y="5100445"/>
            <a:ext cx="7503078" cy="88793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08913">
            <a:off x="-2842466" y="2439536"/>
            <a:ext cx="5064883" cy="59939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2242639" y="-5436567"/>
            <a:ext cx="9187798" cy="10873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00000">
            <a:off x="16160637" y="1505798"/>
            <a:ext cx="5064883" cy="59939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22117" y="1645712"/>
            <a:ext cx="12384137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b="1">
                <a:solidFill>
                  <a:srgbClr val="21384C"/>
                </a:solidFill>
                <a:latin typeface="Arimo"/>
              </a:rPr>
              <a:t>Всем спасибо, всем удачи!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62374" y="4113979"/>
            <a:ext cx="7165925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mo"/>
              </a:rPr>
              <a:t>LinkedIn: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mo"/>
              </a:rPr>
              <a:t>www.linkedin.com/in</a:t>
            </a:r>
            <a:r>
              <a:rPr lang="en-US" sz="3600" b="1" dirty="0">
                <a:solidFill>
                  <a:srgbClr val="000000"/>
                </a:solidFill>
                <a:latin typeface="Arimo"/>
              </a:rPr>
              <a:t>/irinakavchik/</a:t>
            </a:r>
            <a:r>
              <a:rPr lang="en-US" sz="3600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2374" y="5922418"/>
            <a:ext cx="8384530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21384C"/>
                </a:solidFill>
                <a:latin typeface="Arimo"/>
              </a:rPr>
              <a:t>Website: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21384C"/>
                </a:solidFill>
                <a:latin typeface="Arimo"/>
              </a:rPr>
              <a:t>Ocerra AP Automation - www.ocerra.com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7048" y="1223914"/>
            <a:ext cx="7092848" cy="141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ru-RU" sz="7200" b="0" i="0" spc="311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Краткий</a:t>
            </a:r>
            <a:r>
              <a:rPr lang="ru-RU" sz="7200" spc="311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ru-RU" sz="7200" b="0" i="0" spc="311" dirty="0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Обзор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337488">
            <a:off x="-2301528" y="-4367328"/>
            <a:ext cx="7620799" cy="9018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3167065" y="5427548"/>
            <a:ext cx="7620799" cy="901869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95400" y="3619500"/>
            <a:ext cx="10668000" cy="4182004"/>
            <a:chOff x="0" y="0"/>
            <a:chExt cx="12251131" cy="557600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2251131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30"/>
                </a:lnSpc>
              </a:pPr>
              <a:r>
                <a:rPr lang="ru-RU" sz="4400" b="0" i="0" spc="130">
                  <a:solidFill>
                    <a:srgbClr val="21384C"/>
                  </a:solidFill>
                  <a:latin typeface="Aileron Heavy"/>
                </a:rPr>
                <a:t>О чем я расскажу?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74940"/>
              <a:ext cx="12251131" cy="4201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510" lvl="1" indent="-276755">
                <a:lnSpc>
                  <a:spcPts val="5028"/>
                </a:lnSpc>
                <a:buFont typeface="Arial"/>
                <a:buChar char="•"/>
              </a:pPr>
              <a:r>
                <a:rPr lang="ru-RU" sz="3600" b="0" i="0" spc="33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Немного о себе и своем бизнесе</a:t>
              </a:r>
            </a:p>
            <a:p>
              <a:pPr marL="553510" lvl="1" indent="-276755">
                <a:lnSpc>
                  <a:spcPts val="5028"/>
                </a:lnSpc>
                <a:buFont typeface="Arial"/>
                <a:buChar char="•"/>
              </a:pPr>
              <a:r>
                <a:rPr lang="ru-RU" sz="3600" b="0" i="0" spc="33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Несколько полезных советов из личного опыта, или о чем нужно подумать «до»</a:t>
              </a:r>
              <a:endParaRPr lang="ru-RU" sz="3600" spc="33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marL="553510" lvl="1" indent="-276755">
                <a:lnSpc>
                  <a:spcPts val="5028"/>
                </a:lnSpc>
                <a:buFont typeface="Arial"/>
                <a:buChar char="•"/>
              </a:pPr>
              <a:r>
                <a:rPr lang="ru-RU" sz="3600" spc="33">
                  <a:solidFill>
                    <a:srgbClr val="21384C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Обзор полезных ресурсов и мероприятий для предпринимателей</a:t>
              </a:r>
              <a:endParaRPr lang="ru-RU" sz="3600" b="0" i="0" spc="33">
                <a:solidFill>
                  <a:srgbClr val="21384C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22478" y="-1183714"/>
            <a:ext cx="3555479" cy="3448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51869">
            <a:off x="-4593899" y="-4407867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517910">
            <a:off x="14351551" y="2829549"/>
            <a:ext cx="8089273" cy="95731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6400" y="1476722"/>
            <a:ext cx="11711181" cy="118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ru-RU" sz="7200" dirty="0">
                <a:solidFill>
                  <a:srgbClr val="000000"/>
                </a:solidFill>
                <a:latin typeface="Arimo"/>
              </a:rPr>
              <a:t>О себе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3783241"/>
            <a:ext cx="13483484" cy="405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ct val="15000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Директор -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Kiwi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Student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Limited</a:t>
            </a: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 marL="594360" lvl="1" indent="-297180">
              <a:lnSpc>
                <a:spcPct val="15000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Бакалавр - Маркетинг и Реклама</a:t>
            </a:r>
          </a:p>
          <a:p>
            <a:pPr marL="594360" lvl="1" indent="-297180">
              <a:lnSpc>
                <a:spcPct val="15000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Маркетинг Менеджер -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DeskDirector</a:t>
            </a: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 marL="594360" lvl="1" indent="-297180">
              <a:lnSpc>
                <a:spcPct val="150000"/>
              </a:lnSpc>
              <a:buFont typeface="Arial"/>
              <a:buChar char="•"/>
            </a:pPr>
            <a:r>
              <a:rPr lang="ru-RU" sz="3600" dirty="0" err="1">
                <a:solidFill>
                  <a:srgbClr val="21384C"/>
                </a:solidFill>
                <a:latin typeface="Arimo"/>
              </a:rPr>
              <a:t>Customer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Success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Manager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-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DeskDirector</a:t>
            </a: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 marL="594360" lvl="1" indent="-297180">
              <a:lnSpc>
                <a:spcPct val="150000"/>
              </a:lnSpc>
              <a:buFont typeface="Arial"/>
              <a:buChar char="•"/>
            </a:pPr>
            <a:r>
              <a:rPr lang="en-NZ" sz="3600" dirty="0">
                <a:solidFill>
                  <a:srgbClr val="21384C"/>
                </a:solidFill>
                <a:latin typeface="Arimo"/>
              </a:rPr>
              <a:t>Co-founder - 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Ocerra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Ltd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–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Accounts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Payable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21384C"/>
                </a:solidFill>
                <a:latin typeface="Arimo"/>
              </a:rPr>
              <a:t>Automation</a:t>
            </a:r>
            <a:endParaRPr lang="ru-RU" sz="3600" dirty="0">
              <a:solidFill>
                <a:srgbClr val="21384C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51869">
            <a:off x="-4593899" y="-4407867"/>
            <a:ext cx="9187798" cy="108731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6719" y="1409700"/>
            <a:ext cx="1304347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 dirty="0">
                <a:solidFill>
                  <a:srgbClr val="21384C"/>
                </a:solidFill>
                <a:latin typeface="Aileron Heavy"/>
              </a:rPr>
              <a:t>Сегментация рынка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517910">
            <a:off x="12834439" y="-151363"/>
            <a:ext cx="8089273" cy="9573104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37453" y="3393396"/>
            <a:ext cx="6437295" cy="6108609"/>
            <a:chOff x="0" y="0"/>
            <a:chExt cx="2636520" cy="2501900"/>
          </a:xfrm>
        </p:grpSpPr>
        <p:sp>
          <p:nvSpPr>
            <p:cNvPr id="6" name="Freeform 6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248" t="-19" r="-21236" b="-1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624659" y="3695700"/>
            <a:ext cx="9341498" cy="255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Зачем это нужно?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- Понять свою целевую аудиторию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- Стать экспертом своего дела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51869">
            <a:off x="-4593899" y="-4407867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4625219" y="5946843"/>
            <a:ext cx="6751860" cy="79903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6400" y="1714500"/>
            <a:ext cx="15821068" cy="460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21384C"/>
                </a:solidFill>
                <a:latin typeface="Arimo"/>
              </a:rPr>
              <a:t>Сегментирование рынка применяется везде, например: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endParaRPr lang="ru-RU" sz="3600" b="1" dirty="0">
              <a:solidFill>
                <a:srgbClr val="21384C"/>
              </a:solidFill>
              <a:latin typeface="Arimo"/>
            </a:endParaRP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Персональный тренер, который работает только с клиентами от 50 лет, с проблемой лишнего веса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Персональный тренер, который пытается работать со ВСЕМИ клиентами, любого возраста, с любыми проблемами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51869">
            <a:off x="-4593899" y="-4407867"/>
            <a:ext cx="9187798" cy="10873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4625219" y="5946843"/>
            <a:ext cx="6751860" cy="79903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52600" y="1714500"/>
            <a:ext cx="15821068" cy="4435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21384C"/>
                </a:solidFill>
                <a:latin typeface="Arimo"/>
              </a:rPr>
              <a:t>Пытаться продать всем сразу - малоэффективно.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b="1" dirty="0">
              <a:solidFill>
                <a:srgbClr val="21384C"/>
              </a:solidFill>
              <a:latin typeface="Arimo"/>
            </a:endParaRPr>
          </a:p>
          <a:p>
            <a:pPr marL="594363" lvl="1" indent="-297181">
              <a:lnSpc>
                <a:spcPts val="504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У вас не будет ресурсов чтобы быть полезным всем и сразу, и соответственно стать экспертом в том или ином вопросе.</a:t>
            </a:r>
          </a:p>
          <a:p>
            <a:pPr marL="594360" lvl="1" indent="-297180">
              <a:lnSpc>
                <a:spcPts val="5040"/>
              </a:lnSpc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Как следствие, удачно продать ваш продукт или услуги.</a:t>
            </a:r>
          </a:p>
          <a:p>
            <a:pPr>
              <a:lnSpc>
                <a:spcPts val="5040"/>
              </a:lnSpc>
            </a:pPr>
            <a:endParaRPr lang="ru-RU" sz="36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186802" y="5618407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1478926"/>
            <a:ext cx="1360955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b="1" i="0" spc="215">
                <a:solidFill>
                  <a:srgbClr val="21384C"/>
                </a:solidFill>
                <a:latin typeface="Aileron Heavy"/>
              </a:rPr>
              <a:t>Неважно что, важно как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2600" y="3109141"/>
            <a:ext cx="9283291" cy="255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Неважно </a:t>
            </a:r>
            <a:r>
              <a:rPr lang="ru-RU" sz="3600" b="1" dirty="0">
                <a:solidFill>
                  <a:srgbClr val="21384C"/>
                </a:solidFill>
                <a:latin typeface="Arimo"/>
              </a:rPr>
              <a:t>что 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вы будете делать, важно, </a:t>
            </a:r>
            <a:r>
              <a:rPr lang="ru-RU" sz="3600" b="1" dirty="0">
                <a:solidFill>
                  <a:srgbClr val="21384C"/>
                </a:solidFill>
                <a:latin typeface="Arimo"/>
              </a:rPr>
              <a:t>как 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вы будете это реализовывать.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21384C"/>
                </a:solidFill>
                <a:latin typeface="Arimo"/>
              </a:rPr>
              <a:t>Три важных вопроса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673216" y="3486442"/>
            <a:ext cx="6437295" cy="6108609"/>
            <a:chOff x="0" y="0"/>
            <a:chExt cx="2636520" cy="2501900"/>
          </a:xfrm>
        </p:grpSpPr>
        <p:sp>
          <p:nvSpPr>
            <p:cNvPr id="7" name="Freeform 7"/>
            <p:cNvSpPr/>
            <p:nvPr/>
          </p:nvSpPr>
          <p:spPr>
            <a:xfrm>
              <a:off x="-11430" y="-7620"/>
              <a:ext cx="2694940" cy="2532380"/>
            </a:xfrm>
            <a:custGeom>
              <a:avLst/>
              <a:gdLst/>
              <a:ahLst/>
              <a:cxnLst/>
              <a:rect l="l" t="t" r="r" b="b"/>
              <a:pathLst>
                <a:path w="2694940" h="2532380">
                  <a:moveTo>
                    <a:pt x="2463800" y="756920"/>
                  </a:moveTo>
                  <a:cubicBezTo>
                    <a:pt x="2354580" y="509270"/>
                    <a:pt x="2200910" y="260350"/>
                    <a:pt x="1951990" y="132080"/>
                  </a:cubicBezTo>
                  <a:cubicBezTo>
                    <a:pt x="1929130" y="120650"/>
                    <a:pt x="1905000" y="109220"/>
                    <a:pt x="1880870" y="100330"/>
                  </a:cubicBezTo>
                  <a:cubicBezTo>
                    <a:pt x="1762760" y="48260"/>
                    <a:pt x="1638300" y="20320"/>
                    <a:pt x="1510030" y="15240"/>
                  </a:cubicBezTo>
                  <a:cubicBezTo>
                    <a:pt x="1492250" y="12700"/>
                    <a:pt x="1473200" y="10160"/>
                    <a:pt x="1454150" y="8890"/>
                  </a:cubicBezTo>
                  <a:cubicBezTo>
                    <a:pt x="1332230" y="0"/>
                    <a:pt x="1221740" y="25400"/>
                    <a:pt x="1120140" y="72390"/>
                  </a:cubicBezTo>
                  <a:cubicBezTo>
                    <a:pt x="934720" y="129540"/>
                    <a:pt x="754380" y="220980"/>
                    <a:pt x="601980" y="334010"/>
                  </a:cubicBezTo>
                  <a:cubicBezTo>
                    <a:pt x="402590" y="483870"/>
                    <a:pt x="237490" y="676910"/>
                    <a:pt x="138430" y="908050"/>
                  </a:cubicBezTo>
                  <a:cubicBezTo>
                    <a:pt x="80010" y="1043940"/>
                    <a:pt x="46990" y="1186180"/>
                    <a:pt x="29210" y="1333500"/>
                  </a:cubicBezTo>
                  <a:cubicBezTo>
                    <a:pt x="10160" y="1485900"/>
                    <a:pt x="0" y="1645920"/>
                    <a:pt x="33020" y="1795780"/>
                  </a:cubicBezTo>
                  <a:cubicBezTo>
                    <a:pt x="91440" y="2057400"/>
                    <a:pt x="307340" y="2265680"/>
                    <a:pt x="542290" y="2378710"/>
                  </a:cubicBezTo>
                  <a:cubicBezTo>
                    <a:pt x="788670" y="2496820"/>
                    <a:pt x="1064260" y="2532380"/>
                    <a:pt x="1333500" y="2496820"/>
                  </a:cubicBezTo>
                  <a:cubicBezTo>
                    <a:pt x="1619250" y="2458720"/>
                    <a:pt x="1891030" y="2345690"/>
                    <a:pt x="2134870" y="2193290"/>
                  </a:cubicBezTo>
                  <a:cubicBezTo>
                    <a:pt x="2354580" y="2056130"/>
                    <a:pt x="2566670" y="1870710"/>
                    <a:pt x="2627630" y="1607820"/>
                  </a:cubicBezTo>
                  <a:cubicBezTo>
                    <a:pt x="2694940" y="1314450"/>
                    <a:pt x="2579370" y="1021080"/>
                    <a:pt x="2463800" y="756920"/>
                  </a:cubicBezTo>
                  <a:close/>
                </a:path>
              </a:pathLst>
            </a:custGeom>
            <a:blipFill>
              <a:blip r:embed="rId4"/>
              <a:stretch>
                <a:fillRect l="-21248" t="-19" r="-21236" b="-18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186802" y="5618407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6498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1485900"/>
            <a:ext cx="1360955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i="0" spc="215" dirty="0">
                <a:solidFill>
                  <a:srgbClr val="21384C"/>
                </a:solidFill>
                <a:latin typeface="Aileron Heavy"/>
              </a:rPr>
              <a:t>Три важных вопроса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0005" y="3086100"/>
            <a:ext cx="13232011" cy="383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360" lvl="1" indent="-297180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Сколько времени и д</a:t>
            </a:r>
            <a:r>
              <a:rPr lang="ru-RU" sz="3600" b="0" dirty="0">
                <a:solidFill>
                  <a:srgbClr val="21384C"/>
                </a:solidFill>
                <a:latin typeface="Arimo"/>
              </a:rPr>
              <a:t>енег вам потребуется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на реализацию вашей идеи?</a:t>
            </a:r>
          </a:p>
          <a:p>
            <a:pPr marL="594360" lvl="1" indent="-297180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Как вы будете продавать ваш </a:t>
            </a:r>
            <a:r>
              <a:rPr lang="ru-RU" sz="3600" b="0" dirty="0">
                <a:solidFill>
                  <a:srgbClr val="21384C"/>
                </a:solidFill>
                <a:latin typeface="Arimo"/>
              </a:rPr>
              <a:t>проду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к</a:t>
            </a:r>
            <a:r>
              <a:rPr lang="ru-RU" sz="3600" b="0" dirty="0">
                <a:solidFill>
                  <a:srgbClr val="21384C"/>
                </a:solidFill>
                <a:latin typeface="Arimo"/>
              </a:rPr>
              <a:t>т или услугу, чтобы добиться желаемого результата?</a:t>
            </a:r>
          </a:p>
          <a:p>
            <a:pPr marL="594360" lvl="1" indent="-297180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ru-RU" sz="3600" b="0" dirty="0">
                <a:solidFill>
                  <a:srgbClr val="21384C"/>
                </a:solidFill>
                <a:latin typeface="Arimo"/>
              </a:rPr>
              <a:t>Кто</a:t>
            </a:r>
            <a:r>
              <a:rPr lang="ru-RU" sz="3600" dirty="0">
                <a:solidFill>
                  <a:srgbClr val="21384C"/>
                </a:solidFill>
                <a:latin typeface="Arimo"/>
              </a:rPr>
              <a:t> вам будет помогать или с кем вы будете развивать свой бизнес?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26266">
            <a:off x="12186802" y="5618407"/>
            <a:ext cx="7620799" cy="901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224584">
            <a:off x="-4141773" y="-4509349"/>
            <a:ext cx="7620799" cy="9018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6400" y="1562100"/>
            <a:ext cx="1360955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ru-RU" sz="7200" i="0" spc="215">
                <a:solidFill>
                  <a:srgbClr val="21384C"/>
                </a:solidFill>
                <a:latin typeface="Aileron Heavy"/>
              </a:rPr>
              <a:t>Очевидно?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0927" y="3161689"/>
            <a:ext cx="13232011" cy="443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Домашнее задание: пропишите ответ на каждый вопрос.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21384C"/>
                </a:solidFill>
                <a:latin typeface="Arimo"/>
              </a:rPr>
              <a:t>Бизнес план - Это не страшно! 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b="1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>
                <a:solidFill>
                  <a:srgbClr val="21384C"/>
                </a:solidFill>
                <a:latin typeface="Arimo"/>
              </a:rPr>
              <a:t>Как только вы его проработаете, у вас появятся ответы на многие вопросы, о которых вы еще даже и не думали.</a:t>
            </a:r>
            <a:endParaRPr lang="ru-RU" sz="3600" b="1" dirty="0">
              <a:solidFill>
                <a:srgbClr val="21384C"/>
              </a:solidFill>
              <a:latin typeface="Arimo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462</Words>
  <Application>Microsoft Office PowerPoint</Application>
  <PresentationFormat>Custom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Aileron Regular</vt:lpstr>
      <vt:lpstr>Arial</vt:lpstr>
      <vt:lpstr>Arimo</vt:lpstr>
      <vt:lpstr>Calibri</vt:lpstr>
      <vt:lpstr>Aileron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Business Conference</dc:title>
  <cp:lastModifiedBy>Irina Iris Kavchik</cp:lastModifiedBy>
  <cp:revision>1</cp:revision>
  <dcterms:created xsi:type="dcterms:W3CDTF">2006-08-16T00:00:00Z</dcterms:created>
  <dcterms:modified xsi:type="dcterms:W3CDTF">2019-10-16T09:41:04Z</dcterms:modified>
  <dc:identifier>DADoJbWTfzU</dc:identifier>
</cp:coreProperties>
</file>