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7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18372-3BE9-482A-84EA-2A2222C6210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B05F70A5-8B0C-400B-81E5-77D477DFB930}">
      <dgm:prSet phldrT="[Text]"/>
      <dgm:spPr>
        <a:solidFill>
          <a:schemeClr val="tx1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Получение квалификации (аккредитация, местное образование)</a:t>
          </a:r>
          <a:endParaRPr lang="en-NZ" dirty="0">
            <a:solidFill>
              <a:schemeClr val="bg1"/>
            </a:solidFill>
          </a:endParaRPr>
        </a:p>
      </dgm:t>
    </dgm:pt>
    <dgm:pt modelId="{666DDD08-73AF-41FA-9F75-A516F7419C1F}" type="parTrans" cxnId="{B3605B1E-1849-4CBC-8C76-BED9D40488CF}">
      <dgm:prSet/>
      <dgm:spPr/>
      <dgm:t>
        <a:bodyPr/>
        <a:lstStyle/>
        <a:p>
          <a:endParaRPr lang="en-NZ"/>
        </a:p>
      </dgm:t>
    </dgm:pt>
    <dgm:pt modelId="{941236D8-E36C-49F4-8CB3-9DC2B954BF17}" type="sibTrans" cxnId="{B3605B1E-1849-4CBC-8C76-BED9D40488CF}">
      <dgm:prSet/>
      <dgm:spPr/>
      <dgm:t>
        <a:bodyPr/>
        <a:lstStyle/>
        <a:p>
          <a:endParaRPr lang="en-NZ"/>
        </a:p>
      </dgm:t>
    </dgm:pt>
    <dgm:pt modelId="{FD49AE8F-8BD0-4EC8-B149-F9BE619A8EBB}">
      <dgm:prSet phldrT="[Text]"/>
      <dgm:spPr>
        <a:solidFill>
          <a:schemeClr val="tx1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Регистрация собственного бизнеса</a:t>
          </a:r>
          <a:endParaRPr lang="en-NZ" dirty="0">
            <a:solidFill>
              <a:schemeClr val="bg1"/>
            </a:solidFill>
          </a:endParaRPr>
        </a:p>
      </dgm:t>
    </dgm:pt>
    <dgm:pt modelId="{DC170780-0B30-421E-9A33-61F86E9A626B}" type="parTrans" cxnId="{D28AC71A-25FA-4C40-8316-AB116EAF1684}">
      <dgm:prSet/>
      <dgm:spPr/>
      <dgm:t>
        <a:bodyPr/>
        <a:lstStyle/>
        <a:p>
          <a:endParaRPr lang="en-NZ"/>
        </a:p>
      </dgm:t>
    </dgm:pt>
    <dgm:pt modelId="{89C92298-042A-4E54-AB25-B713829ABD57}" type="sibTrans" cxnId="{D28AC71A-25FA-4C40-8316-AB116EAF1684}">
      <dgm:prSet/>
      <dgm:spPr/>
      <dgm:t>
        <a:bodyPr/>
        <a:lstStyle/>
        <a:p>
          <a:endParaRPr lang="en-NZ"/>
        </a:p>
      </dgm:t>
    </dgm:pt>
    <dgm:pt modelId="{53D8AB9C-D360-442B-A5D9-78BAADEF0781}">
      <dgm:prSet phldrT="[Text]"/>
      <dgm:spPr>
        <a:solidFill>
          <a:schemeClr val="tx1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Трудоустройство через Фитнес-центр</a:t>
          </a:r>
          <a:endParaRPr lang="en-NZ" dirty="0">
            <a:solidFill>
              <a:schemeClr val="bg1"/>
            </a:solidFill>
          </a:endParaRPr>
        </a:p>
      </dgm:t>
    </dgm:pt>
    <dgm:pt modelId="{00882779-AB53-49CA-B1D1-09E6D251E3D7}" type="parTrans" cxnId="{AFB443B2-55C6-45AB-9C9B-9FB78779EDAF}">
      <dgm:prSet/>
      <dgm:spPr/>
      <dgm:t>
        <a:bodyPr/>
        <a:lstStyle/>
        <a:p>
          <a:endParaRPr lang="en-NZ"/>
        </a:p>
      </dgm:t>
    </dgm:pt>
    <dgm:pt modelId="{CDBA4018-F874-4841-8024-7D73A471AC39}" type="sibTrans" cxnId="{AFB443B2-55C6-45AB-9C9B-9FB78779EDAF}">
      <dgm:prSet/>
      <dgm:spPr/>
      <dgm:t>
        <a:bodyPr/>
        <a:lstStyle/>
        <a:p>
          <a:endParaRPr lang="en-NZ"/>
        </a:p>
      </dgm:t>
    </dgm:pt>
    <dgm:pt modelId="{7D2200BC-C83D-413D-91CD-CE79F3A99B74}" type="pres">
      <dgm:prSet presAssocID="{78D18372-3BE9-482A-84EA-2A2222C621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3B4B2D2-186B-4EF2-9B05-08328BB8138B}" type="pres">
      <dgm:prSet presAssocID="{B05F70A5-8B0C-400B-81E5-77D477DFB930}" presName="hierRoot1" presStyleCnt="0">
        <dgm:presLayoutVars>
          <dgm:hierBranch val="init"/>
        </dgm:presLayoutVars>
      </dgm:prSet>
      <dgm:spPr/>
    </dgm:pt>
    <dgm:pt modelId="{FD15B846-2285-472B-BD59-45EA8527414D}" type="pres">
      <dgm:prSet presAssocID="{B05F70A5-8B0C-400B-81E5-77D477DFB930}" presName="rootComposite1" presStyleCnt="0"/>
      <dgm:spPr/>
    </dgm:pt>
    <dgm:pt modelId="{60AA1DD2-6E1A-4ECC-8317-7108EE373793}" type="pres">
      <dgm:prSet presAssocID="{B05F70A5-8B0C-400B-81E5-77D477DFB930}" presName="rootText1" presStyleLbl="node0" presStyleIdx="0" presStyleCnt="1">
        <dgm:presLayoutVars>
          <dgm:chPref val="3"/>
        </dgm:presLayoutVars>
      </dgm:prSet>
      <dgm:spPr/>
    </dgm:pt>
    <dgm:pt modelId="{0BB7D492-1CF7-4408-85B8-7CF103CB127D}" type="pres">
      <dgm:prSet presAssocID="{B05F70A5-8B0C-400B-81E5-77D477DFB930}" presName="rootConnector1" presStyleLbl="node1" presStyleIdx="0" presStyleCnt="0"/>
      <dgm:spPr/>
    </dgm:pt>
    <dgm:pt modelId="{0530AA5F-6000-4C57-96A3-7A42F6FFC606}" type="pres">
      <dgm:prSet presAssocID="{B05F70A5-8B0C-400B-81E5-77D477DFB930}" presName="hierChild2" presStyleCnt="0"/>
      <dgm:spPr/>
    </dgm:pt>
    <dgm:pt modelId="{DE9DF04C-D5C7-42B4-B0EA-7A463BB1E1FB}" type="pres">
      <dgm:prSet presAssocID="{DC170780-0B30-421E-9A33-61F86E9A626B}" presName="Name37" presStyleLbl="parChTrans1D2" presStyleIdx="0" presStyleCnt="2"/>
      <dgm:spPr/>
    </dgm:pt>
    <dgm:pt modelId="{E9429AB7-F39F-4F87-B9F9-1B140A21CB43}" type="pres">
      <dgm:prSet presAssocID="{FD49AE8F-8BD0-4EC8-B149-F9BE619A8EBB}" presName="hierRoot2" presStyleCnt="0">
        <dgm:presLayoutVars>
          <dgm:hierBranch val="init"/>
        </dgm:presLayoutVars>
      </dgm:prSet>
      <dgm:spPr/>
    </dgm:pt>
    <dgm:pt modelId="{A6E2CB59-43C8-4E14-B5E5-E8DC5568DF4A}" type="pres">
      <dgm:prSet presAssocID="{FD49AE8F-8BD0-4EC8-B149-F9BE619A8EBB}" presName="rootComposite" presStyleCnt="0"/>
      <dgm:spPr/>
    </dgm:pt>
    <dgm:pt modelId="{1EBC1C96-B62C-416D-8178-681F6CF1ABAC}" type="pres">
      <dgm:prSet presAssocID="{FD49AE8F-8BD0-4EC8-B149-F9BE619A8EBB}" presName="rootText" presStyleLbl="node2" presStyleIdx="0" presStyleCnt="2">
        <dgm:presLayoutVars>
          <dgm:chPref val="3"/>
        </dgm:presLayoutVars>
      </dgm:prSet>
      <dgm:spPr/>
    </dgm:pt>
    <dgm:pt modelId="{5AFB1C0E-4392-44CE-8C88-A18CBD50B6A8}" type="pres">
      <dgm:prSet presAssocID="{FD49AE8F-8BD0-4EC8-B149-F9BE619A8EBB}" presName="rootConnector" presStyleLbl="node2" presStyleIdx="0" presStyleCnt="2"/>
      <dgm:spPr/>
    </dgm:pt>
    <dgm:pt modelId="{8F99C5A2-2D99-4C99-BE3B-0C594DFEF33E}" type="pres">
      <dgm:prSet presAssocID="{FD49AE8F-8BD0-4EC8-B149-F9BE619A8EBB}" presName="hierChild4" presStyleCnt="0"/>
      <dgm:spPr/>
    </dgm:pt>
    <dgm:pt modelId="{AF2F1C39-4CC0-427E-BA1E-A0FA2A56C8EC}" type="pres">
      <dgm:prSet presAssocID="{FD49AE8F-8BD0-4EC8-B149-F9BE619A8EBB}" presName="hierChild5" presStyleCnt="0"/>
      <dgm:spPr/>
    </dgm:pt>
    <dgm:pt modelId="{66F9D6CB-CF2C-4D0A-B030-E30E38DA4D4E}" type="pres">
      <dgm:prSet presAssocID="{00882779-AB53-49CA-B1D1-09E6D251E3D7}" presName="Name37" presStyleLbl="parChTrans1D2" presStyleIdx="1" presStyleCnt="2"/>
      <dgm:spPr/>
    </dgm:pt>
    <dgm:pt modelId="{E5243941-11F4-40AF-9119-CF1F8CD442D3}" type="pres">
      <dgm:prSet presAssocID="{53D8AB9C-D360-442B-A5D9-78BAADEF0781}" presName="hierRoot2" presStyleCnt="0">
        <dgm:presLayoutVars>
          <dgm:hierBranch val="init"/>
        </dgm:presLayoutVars>
      </dgm:prSet>
      <dgm:spPr/>
    </dgm:pt>
    <dgm:pt modelId="{83CC2578-B86E-416A-AD7E-906A58D77281}" type="pres">
      <dgm:prSet presAssocID="{53D8AB9C-D360-442B-A5D9-78BAADEF0781}" presName="rootComposite" presStyleCnt="0"/>
      <dgm:spPr/>
    </dgm:pt>
    <dgm:pt modelId="{2DE6A30A-76B1-4722-9343-61567E7C4E46}" type="pres">
      <dgm:prSet presAssocID="{53D8AB9C-D360-442B-A5D9-78BAADEF0781}" presName="rootText" presStyleLbl="node2" presStyleIdx="1" presStyleCnt="2">
        <dgm:presLayoutVars>
          <dgm:chPref val="3"/>
        </dgm:presLayoutVars>
      </dgm:prSet>
      <dgm:spPr/>
    </dgm:pt>
    <dgm:pt modelId="{45330A26-E9B1-4DAF-90A8-564AE0A6748A}" type="pres">
      <dgm:prSet presAssocID="{53D8AB9C-D360-442B-A5D9-78BAADEF0781}" presName="rootConnector" presStyleLbl="node2" presStyleIdx="1" presStyleCnt="2"/>
      <dgm:spPr/>
    </dgm:pt>
    <dgm:pt modelId="{3BD88E91-5474-4352-9981-F318F1B996F1}" type="pres">
      <dgm:prSet presAssocID="{53D8AB9C-D360-442B-A5D9-78BAADEF0781}" presName="hierChild4" presStyleCnt="0"/>
      <dgm:spPr/>
    </dgm:pt>
    <dgm:pt modelId="{6F7E14FF-1428-4D76-B9EB-AF534741EF3A}" type="pres">
      <dgm:prSet presAssocID="{53D8AB9C-D360-442B-A5D9-78BAADEF0781}" presName="hierChild5" presStyleCnt="0"/>
      <dgm:spPr/>
    </dgm:pt>
    <dgm:pt modelId="{D39AA1F5-4199-445A-95BC-766E30A2063D}" type="pres">
      <dgm:prSet presAssocID="{B05F70A5-8B0C-400B-81E5-77D477DFB930}" presName="hierChild3" presStyleCnt="0"/>
      <dgm:spPr/>
    </dgm:pt>
  </dgm:ptLst>
  <dgm:cxnLst>
    <dgm:cxn modelId="{F83AB204-0A19-49FC-9245-C888E29B90C6}" type="presOf" srcId="{53D8AB9C-D360-442B-A5D9-78BAADEF0781}" destId="{2DE6A30A-76B1-4722-9343-61567E7C4E46}" srcOrd="0" destOrd="0" presId="urn:microsoft.com/office/officeart/2005/8/layout/orgChart1"/>
    <dgm:cxn modelId="{D28AC71A-25FA-4C40-8316-AB116EAF1684}" srcId="{B05F70A5-8B0C-400B-81E5-77D477DFB930}" destId="{FD49AE8F-8BD0-4EC8-B149-F9BE619A8EBB}" srcOrd="0" destOrd="0" parTransId="{DC170780-0B30-421E-9A33-61F86E9A626B}" sibTransId="{89C92298-042A-4E54-AB25-B713829ABD57}"/>
    <dgm:cxn modelId="{88B9791D-1ED4-47BE-B9BD-6E57048B0298}" type="presOf" srcId="{FD49AE8F-8BD0-4EC8-B149-F9BE619A8EBB}" destId="{1EBC1C96-B62C-416D-8178-681F6CF1ABAC}" srcOrd="0" destOrd="0" presId="urn:microsoft.com/office/officeart/2005/8/layout/orgChart1"/>
    <dgm:cxn modelId="{B3605B1E-1849-4CBC-8C76-BED9D40488CF}" srcId="{78D18372-3BE9-482A-84EA-2A2222C6210C}" destId="{B05F70A5-8B0C-400B-81E5-77D477DFB930}" srcOrd="0" destOrd="0" parTransId="{666DDD08-73AF-41FA-9F75-A516F7419C1F}" sibTransId="{941236D8-E36C-49F4-8CB3-9DC2B954BF17}"/>
    <dgm:cxn modelId="{E9CDB943-4D39-45B5-98DB-047BEED973B4}" type="presOf" srcId="{B05F70A5-8B0C-400B-81E5-77D477DFB930}" destId="{0BB7D492-1CF7-4408-85B8-7CF103CB127D}" srcOrd="1" destOrd="0" presId="urn:microsoft.com/office/officeart/2005/8/layout/orgChart1"/>
    <dgm:cxn modelId="{C574A658-2079-47D8-9F7F-F52E74791EC7}" type="presOf" srcId="{DC170780-0B30-421E-9A33-61F86E9A626B}" destId="{DE9DF04C-D5C7-42B4-B0EA-7A463BB1E1FB}" srcOrd="0" destOrd="0" presId="urn:microsoft.com/office/officeart/2005/8/layout/orgChart1"/>
    <dgm:cxn modelId="{06719E8D-60C5-401D-A44F-DB5E6B9CF02E}" type="presOf" srcId="{FD49AE8F-8BD0-4EC8-B149-F9BE619A8EBB}" destId="{5AFB1C0E-4392-44CE-8C88-A18CBD50B6A8}" srcOrd="1" destOrd="0" presId="urn:microsoft.com/office/officeart/2005/8/layout/orgChart1"/>
    <dgm:cxn modelId="{B3A921A1-C19E-41BD-95B8-9451CC2DAF64}" type="presOf" srcId="{00882779-AB53-49CA-B1D1-09E6D251E3D7}" destId="{66F9D6CB-CF2C-4D0A-B030-E30E38DA4D4E}" srcOrd="0" destOrd="0" presId="urn:microsoft.com/office/officeart/2005/8/layout/orgChart1"/>
    <dgm:cxn modelId="{AFB443B2-55C6-45AB-9C9B-9FB78779EDAF}" srcId="{B05F70A5-8B0C-400B-81E5-77D477DFB930}" destId="{53D8AB9C-D360-442B-A5D9-78BAADEF0781}" srcOrd="1" destOrd="0" parTransId="{00882779-AB53-49CA-B1D1-09E6D251E3D7}" sibTransId="{CDBA4018-F874-4841-8024-7D73A471AC39}"/>
    <dgm:cxn modelId="{E5C205D7-CE8C-4A73-BD57-512DC17855BC}" type="presOf" srcId="{78D18372-3BE9-482A-84EA-2A2222C6210C}" destId="{7D2200BC-C83D-413D-91CD-CE79F3A99B74}" srcOrd="0" destOrd="0" presId="urn:microsoft.com/office/officeart/2005/8/layout/orgChart1"/>
    <dgm:cxn modelId="{192CF0EB-A1B4-4F9C-87C6-AE61A9DB5016}" type="presOf" srcId="{B05F70A5-8B0C-400B-81E5-77D477DFB930}" destId="{60AA1DD2-6E1A-4ECC-8317-7108EE373793}" srcOrd="0" destOrd="0" presId="urn:microsoft.com/office/officeart/2005/8/layout/orgChart1"/>
    <dgm:cxn modelId="{8B2AFEF8-DD59-4804-B0D7-A68CDB3AFA5E}" type="presOf" srcId="{53D8AB9C-D360-442B-A5D9-78BAADEF0781}" destId="{45330A26-E9B1-4DAF-90A8-564AE0A6748A}" srcOrd="1" destOrd="0" presId="urn:microsoft.com/office/officeart/2005/8/layout/orgChart1"/>
    <dgm:cxn modelId="{1142A495-EB03-4832-BD37-DB6371B8537E}" type="presParOf" srcId="{7D2200BC-C83D-413D-91CD-CE79F3A99B74}" destId="{53B4B2D2-186B-4EF2-9B05-08328BB8138B}" srcOrd="0" destOrd="0" presId="urn:microsoft.com/office/officeart/2005/8/layout/orgChart1"/>
    <dgm:cxn modelId="{B26B7B5E-82D2-4730-8DB9-069F50619F18}" type="presParOf" srcId="{53B4B2D2-186B-4EF2-9B05-08328BB8138B}" destId="{FD15B846-2285-472B-BD59-45EA8527414D}" srcOrd="0" destOrd="0" presId="urn:microsoft.com/office/officeart/2005/8/layout/orgChart1"/>
    <dgm:cxn modelId="{D1D29ACC-44F8-4BF3-8636-44377FE6EB0D}" type="presParOf" srcId="{FD15B846-2285-472B-BD59-45EA8527414D}" destId="{60AA1DD2-6E1A-4ECC-8317-7108EE373793}" srcOrd="0" destOrd="0" presId="urn:microsoft.com/office/officeart/2005/8/layout/orgChart1"/>
    <dgm:cxn modelId="{6FA48146-C39C-4A9D-A569-61128DD9EC48}" type="presParOf" srcId="{FD15B846-2285-472B-BD59-45EA8527414D}" destId="{0BB7D492-1CF7-4408-85B8-7CF103CB127D}" srcOrd="1" destOrd="0" presId="urn:microsoft.com/office/officeart/2005/8/layout/orgChart1"/>
    <dgm:cxn modelId="{C5BBBECB-D5A5-48AB-A290-CC450A0D5FD6}" type="presParOf" srcId="{53B4B2D2-186B-4EF2-9B05-08328BB8138B}" destId="{0530AA5F-6000-4C57-96A3-7A42F6FFC606}" srcOrd="1" destOrd="0" presId="urn:microsoft.com/office/officeart/2005/8/layout/orgChart1"/>
    <dgm:cxn modelId="{DEDF2F46-1093-4697-AEE8-F791BDDFA349}" type="presParOf" srcId="{0530AA5F-6000-4C57-96A3-7A42F6FFC606}" destId="{DE9DF04C-D5C7-42B4-B0EA-7A463BB1E1FB}" srcOrd="0" destOrd="0" presId="urn:microsoft.com/office/officeart/2005/8/layout/orgChart1"/>
    <dgm:cxn modelId="{FAE78B95-5E00-4E89-B71F-1DA40C651D77}" type="presParOf" srcId="{0530AA5F-6000-4C57-96A3-7A42F6FFC606}" destId="{E9429AB7-F39F-4F87-B9F9-1B140A21CB43}" srcOrd="1" destOrd="0" presId="urn:microsoft.com/office/officeart/2005/8/layout/orgChart1"/>
    <dgm:cxn modelId="{BBDC937A-BC56-4D4E-8D1F-E41D16DCA47C}" type="presParOf" srcId="{E9429AB7-F39F-4F87-B9F9-1B140A21CB43}" destId="{A6E2CB59-43C8-4E14-B5E5-E8DC5568DF4A}" srcOrd="0" destOrd="0" presId="urn:microsoft.com/office/officeart/2005/8/layout/orgChart1"/>
    <dgm:cxn modelId="{E75AAF0E-5970-4CD5-996C-E8B56D65EAFB}" type="presParOf" srcId="{A6E2CB59-43C8-4E14-B5E5-E8DC5568DF4A}" destId="{1EBC1C96-B62C-416D-8178-681F6CF1ABAC}" srcOrd="0" destOrd="0" presId="urn:microsoft.com/office/officeart/2005/8/layout/orgChart1"/>
    <dgm:cxn modelId="{4743B152-5CDA-4E59-8F82-6F1FFF129F75}" type="presParOf" srcId="{A6E2CB59-43C8-4E14-B5E5-E8DC5568DF4A}" destId="{5AFB1C0E-4392-44CE-8C88-A18CBD50B6A8}" srcOrd="1" destOrd="0" presId="urn:microsoft.com/office/officeart/2005/8/layout/orgChart1"/>
    <dgm:cxn modelId="{17C77F22-2D18-494D-A7EB-CDA87245C920}" type="presParOf" srcId="{E9429AB7-F39F-4F87-B9F9-1B140A21CB43}" destId="{8F99C5A2-2D99-4C99-BE3B-0C594DFEF33E}" srcOrd="1" destOrd="0" presId="urn:microsoft.com/office/officeart/2005/8/layout/orgChart1"/>
    <dgm:cxn modelId="{C7AD4C40-1423-40F3-B8B2-D8664013957B}" type="presParOf" srcId="{E9429AB7-F39F-4F87-B9F9-1B140A21CB43}" destId="{AF2F1C39-4CC0-427E-BA1E-A0FA2A56C8EC}" srcOrd="2" destOrd="0" presId="urn:microsoft.com/office/officeart/2005/8/layout/orgChart1"/>
    <dgm:cxn modelId="{B15C9FE3-D965-4579-BCCD-B75B869800FE}" type="presParOf" srcId="{0530AA5F-6000-4C57-96A3-7A42F6FFC606}" destId="{66F9D6CB-CF2C-4D0A-B030-E30E38DA4D4E}" srcOrd="2" destOrd="0" presId="urn:microsoft.com/office/officeart/2005/8/layout/orgChart1"/>
    <dgm:cxn modelId="{0971196B-F6FE-40B7-9B2B-14C202171F36}" type="presParOf" srcId="{0530AA5F-6000-4C57-96A3-7A42F6FFC606}" destId="{E5243941-11F4-40AF-9119-CF1F8CD442D3}" srcOrd="3" destOrd="0" presId="urn:microsoft.com/office/officeart/2005/8/layout/orgChart1"/>
    <dgm:cxn modelId="{6E931E59-ED09-4F71-A4A0-8DD4AE786328}" type="presParOf" srcId="{E5243941-11F4-40AF-9119-CF1F8CD442D3}" destId="{83CC2578-B86E-416A-AD7E-906A58D77281}" srcOrd="0" destOrd="0" presId="urn:microsoft.com/office/officeart/2005/8/layout/orgChart1"/>
    <dgm:cxn modelId="{C36E222A-E49B-4087-9446-128789E1E347}" type="presParOf" srcId="{83CC2578-B86E-416A-AD7E-906A58D77281}" destId="{2DE6A30A-76B1-4722-9343-61567E7C4E46}" srcOrd="0" destOrd="0" presId="urn:microsoft.com/office/officeart/2005/8/layout/orgChart1"/>
    <dgm:cxn modelId="{93286170-6607-4785-8908-F853F200C4C9}" type="presParOf" srcId="{83CC2578-B86E-416A-AD7E-906A58D77281}" destId="{45330A26-E9B1-4DAF-90A8-564AE0A6748A}" srcOrd="1" destOrd="0" presId="urn:microsoft.com/office/officeart/2005/8/layout/orgChart1"/>
    <dgm:cxn modelId="{CB5ACE07-27BF-4E9B-8F8A-79B18DC5FE54}" type="presParOf" srcId="{E5243941-11F4-40AF-9119-CF1F8CD442D3}" destId="{3BD88E91-5474-4352-9981-F318F1B996F1}" srcOrd="1" destOrd="0" presId="urn:microsoft.com/office/officeart/2005/8/layout/orgChart1"/>
    <dgm:cxn modelId="{1F126DCC-1672-44C7-BE45-21C77E8CDD57}" type="presParOf" srcId="{E5243941-11F4-40AF-9119-CF1F8CD442D3}" destId="{6F7E14FF-1428-4D76-B9EB-AF534741EF3A}" srcOrd="2" destOrd="0" presId="urn:microsoft.com/office/officeart/2005/8/layout/orgChart1"/>
    <dgm:cxn modelId="{2B723FED-50AA-4585-A759-C8B41114B1F8}" type="presParOf" srcId="{53B4B2D2-186B-4EF2-9B05-08328BB8138B}" destId="{D39AA1F5-4199-445A-95BC-766E30A206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9D6CB-CF2C-4D0A-B030-E30E38DA4D4E}">
      <dsp:nvSpPr>
        <dsp:cNvPr id="0" name=""/>
        <dsp:cNvSpPr/>
      </dsp:nvSpPr>
      <dsp:spPr>
        <a:xfrm>
          <a:off x="2865785" y="1409187"/>
          <a:ext cx="1568293" cy="544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183"/>
              </a:lnTo>
              <a:lnTo>
                <a:pt x="1568293" y="272183"/>
              </a:lnTo>
              <a:lnTo>
                <a:pt x="1568293" y="544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DF04C-D5C7-42B4-B0EA-7A463BB1E1FB}">
      <dsp:nvSpPr>
        <dsp:cNvPr id="0" name=""/>
        <dsp:cNvSpPr/>
      </dsp:nvSpPr>
      <dsp:spPr>
        <a:xfrm>
          <a:off x="1297492" y="1409187"/>
          <a:ext cx="1568293" cy="544366"/>
        </a:xfrm>
        <a:custGeom>
          <a:avLst/>
          <a:gdLst/>
          <a:ahLst/>
          <a:cxnLst/>
          <a:rect l="0" t="0" r="0" b="0"/>
          <a:pathLst>
            <a:path>
              <a:moveTo>
                <a:pt x="1568293" y="0"/>
              </a:moveTo>
              <a:lnTo>
                <a:pt x="1568293" y="272183"/>
              </a:lnTo>
              <a:lnTo>
                <a:pt x="0" y="272183"/>
              </a:lnTo>
              <a:lnTo>
                <a:pt x="0" y="544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A1DD2-6E1A-4ECC-8317-7108EE373793}">
      <dsp:nvSpPr>
        <dsp:cNvPr id="0" name=""/>
        <dsp:cNvSpPr/>
      </dsp:nvSpPr>
      <dsp:spPr>
        <a:xfrm>
          <a:off x="1569675" y="113077"/>
          <a:ext cx="2592220" cy="129611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bg1"/>
              </a:solidFill>
            </a:rPr>
            <a:t>Получение квалификации (аккредитация, местное образование)</a:t>
          </a:r>
          <a:endParaRPr lang="en-NZ" sz="2100" kern="1200" dirty="0">
            <a:solidFill>
              <a:schemeClr val="bg1"/>
            </a:solidFill>
          </a:endParaRPr>
        </a:p>
      </dsp:txBody>
      <dsp:txXfrm>
        <a:off x="1569675" y="113077"/>
        <a:ext cx="2592220" cy="1296110"/>
      </dsp:txXfrm>
    </dsp:sp>
    <dsp:sp modelId="{1EBC1C96-B62C-416D-8178-681F6CF1ABAC}">
      <dsp:nvSpPr>
        <dsp:cNvPr id="0" name=""/>
        <dsp:cNvSpPr/>
      </dsp:nvSpPr>
      <dsp:spPr>
        <a:xfrm>
          <a:off x="1381" y="1953553"/>
          <a:ext cx="2592220" cy="129611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bg1"/>
              </a:solidFill>
            </a:rPr>
            <a:t>Регистрация собственного бизнеса</a:t>
          </a:r>
          <a:endParaRPr lang="en-NZ" sz="2100" kern="1200" dirty="0">
            <a:solidFill>
              <a:schemeClr val="bg1"/>
            </a:solidFill>
          </a:endParaRPr>
        </a:p>
      </dsp:txBody>
      <dsp:txXfrm>
        <a:off x="1381" y="1953553"/>
        <a:ext cx="2592220" cy="1296110"/>
      </dsp:txXfrm>
    </dsp:sp>
    <dsp:sp modelId="{2DE6A30A-76B1-4722-9343-61567E7C4E46}">
      <dsp:nvSpPr>
        <dsp:cNvPr id="0" name=""/>
        <dsp:cNvSpPr/>
      </dsp:nvSpPr>
      <dsp:spPr>
        <a:xfrm>
          <a:off x="3137968" y="1953553"/>
          <a:ext cx="2592220" cy="129611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bg1"/>
              </a:solidFill>
            </a:rPr>
            <a:t>Трудоустройство через Фитнес-центр</a:t>
          </a:r>
          <a:endParaRPr lang="en-NZ" sz="2100" kern="1200" dirty="0">
            <a:solidFill>
              <a:schemeClr val="bg1"/>
            </a:solidFill>
          </a:endParaRPr>
        </a:p>
      </dsp:txBody>
      <dsp:txXfrm>
        <a:off x="3137968" y="1953553"/>
        <a:ext cx="2592220" cy="1296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3ACD-5888-4B18-B428-246FF4E6E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149F-3446-457A-8BD1-FEB472708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6F42D-818E-4E76-8D7C-74689F8E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A491-412F-4C7F-AA7E-57B5E21AFE18}" type="datetimeFigureOut">
              <a:rPr lang="en-NZ" smtClean="0"/>
              <a:t>14/10/2019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52BF5-D0DE-4134-B387-8A01416EA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C1069-4D9A-4E14-935B-1D092A30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EC8-CA8E-4A5C-9061-ED8F25138D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000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BAE4D-B21B-494A-8219-E84BD365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2190A-09D8-4D6E-BFC3-D5FC4F2D1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4BC4D-50C8-40C9-81C9-2F7BC026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A491-412F-4C7F-AA7E-57B5E21AFE18}" type="datetimeFigureOut">
              <a:rPr lang="en-NZ" smtClean="0"/>
              <a:t>14/10/2019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30371-9DCD-4161-BC05-E6FB8190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67713-393B-4C62-8240-93DED4E8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EC8-CA8E-4A5C-9061-ED8F25138D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345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8EF08E-6884-4B43-BC7A-384625CD4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3E91B-BBFA-4810-B212-4165A4A67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0325A-F474-466C-BA09-1AD73414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A491-412F-4C7F-AA7E-57B5E21AFE18}" type="datetimeFigureOut">
              <a:rPr lang="en-NZ" smtClean="0"/>
              <a:t>14/10/2019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8324A-11CA-4663-88F8-EE10B7E6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E4616-C33C-4F75-939C-F07D2743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EC8-CA8E-4A5C-9061-ED8F25138D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210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4DE7-0DDD-47D5-9293-72CEA127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AB645-786A-4F77-9A22-1FE897B0F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CB163-C84D-404C-91DD-5C32FEC9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A491-412F-4C7F-AA7E-57B5E21AFE18}" type="datetimeFigureOut">
              <a:rPr lang="en-NZ" smtClean="0"/>
              <a:t>14/10/2019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213C7-82EC-4D97-AC53-EDB178FD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3AFAA-1B63-4194-B434-F0757845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EC8-CA8E-4A5C-9061-ED8F25138D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531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E8692-766A-4303-95B1-E9539ED7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89307-F441-48FA-A3A2-AB75F4FDC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7E9E5-09D7-445F-B3D1-A1F408256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A491-412F-4C7F-AA7E-57B5E21AFE18}" type="datetimeFigureOut">
              <a:rPr lang="en-NZ" smtClean="0"/>
              <a:t>14/10/2019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3AF77-620E-45EC-9641-3E417647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89578-345F-4DB8-8D80-595151FDF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EC8-CA8E-4A5C-9061-ED8F25138D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11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60D1F-C0F6-4E7C-BDF6-E9350810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C13EE-749B-4C96-998F-92D8BC4E3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98A16-AC50-4659-8110-8246530EC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63B63-312D-4752-95B9-BE70F25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A491-412F-4C7F-AA7E-57B5E21AFE18}" type="datetimeFigureOut">
              <a:rPr lang="en-NZ" smtClean="0"/>
              <a:t>14/10/2019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1F7F7-4C7F-46F6-A45B-F291455D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AB3A8-C441-4768-AB1A-BED69E3B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EC8-CA8E-4A5C-9061-ED8F25138D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364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DDED-D9DB-4F64-84D1-0A053FA1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C27A5-B847-452B-A2EA-6E4B731BC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44016-69C1-44C5-B902-EE8CC2ABD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299485-CC10-4FDC-9B25-CF4A9EB60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4EDB4-8ACF-4B3A-B443-D5D65F18B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91CC2C-6EF9-4477-B6FF-1A450C87C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A491-412F-4C7F-AA7E-57B5E21AFE18}" type="datetimeFigureOut">
              <a:rPr lang="en-NZ" smtClean="0"/>
              <a:t>14/10/2019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1627CE-0FB0-48C4-90D9-7104CE84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3487B-8070-47F0-9AA0-05B2F230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EC8-CA8E-4A5C-9061-ED8F25138D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09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A8B8-19CD-4DE6-BB39-3C8DD242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71CEF-5428-4CD7-BB6B-5335B347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A491-412F-4C7F-AA7E-57B5E21AFE18}" type="datetimeFigureOut">
              <a:rPr lang="en-NZ" smtClean="0"/>
              <a:t>14/10/2019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77E21-667C-435A-B30A-BEC2D090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C2BDE-EC23-4A3E-93CF-B3BA6609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EC8-CA8E-4A5C-9061-ED8F25138D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125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85021-7213-4B96-9CB1-A1A61BF35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A491-412F-4C7F-AA7E-57B5E21AFE18}" type="datetimeFigureOut">
              <a:rPr lang="en-NZ" smtClean="0"/>
              <a:t>14/10/2019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7AE092-C6B2-4906-ABA1-E896D2B4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BCD6A-8732-4861-9103-6544B12C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EC8-CA8E-4A5C-9061-ED8F25138D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140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418C-722B-4259-BEBD-B4F39D71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16D7E-49A5-4A9C-849F-995C863F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BB79E-F49F-42AB-BAE6-C8D8CBC00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7C1B2-ED53-40C9-BBDE-A5369C95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A491-412F-4C7F-AA7E-57B5E21AFE18}" type="datetimeFigureOut">
              <a:rPr lang="en-NZ" smtClean="0"/>
              <a:t>14/10/2019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54A3A-EDD3-455A-BADF-EEDA2E40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BFA0C-5016-4149-B0F0-A17748E1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EC8-CA8E-4A5C-9061-ED8F25138D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731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8D43-B5A2-4BF1-8543-11CD73E7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4E259A-481A-4E7C-A29A-56FBB8C17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07A45-D0E0-4F42-896C-39D4869BB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FDFC0-AB5D-415F-BFB6-92CE20F9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A491-412F-4C7F-AA7E-57B5E21AFE18}" type="datetimeFigureOut">
              <a:rPr lang="en-NZ" smtClean="0"/>
              <a:t>14/10/2019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C75EE-B652-44B9-B417-760C7B131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8E7D9-3D34-4C1A-A576-2A4426F1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EC8-CA8E-4A5C-9061-ED8F25138D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738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045003-F4AB-4E35-9973-A9BFDE0BB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2AE33-FA86-4915-808F-9518F86BD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C7458-90EB-4C89-B766-EE29BA249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1A491-412F-4C7F-AA7E-57B5E21AFE18}" type="datetimeFigureOut">
              <a:rPr lang="en-NZ" smtClean="0"/>
              <a:t>14/10/2019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A9062-B7CE-41A1-8143-8C96BEF96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8EBC-6609-4995-98DC-42541D663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16EC8-CA8E-4A5C-9061-ED8F25138D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39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17/06/relationships/model3d" Target="../media/model3d2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42FDFA-BEC9-4331-BDCC-10C4D7DEA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AE9DF-156D-4C63-9790-8D44E984D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NZ" dirty="0" err="1">
                <a:solidFill>
                  <a:srgbClr val="FFFFFF"/>
                </a:solidFill>
              </a:rPr>
              <a:t>train</a:t>
            </a:r>
            <a:r>
              <a:rPr lang="en-NZ" b="1" dirty="0" err="1">
                <a:solidFill>
                  <a:srgbClr val="FFFFFF"/>
                </a:solidFill>
              </a:rPr>
              <a:t>with</a:t>
            </a:r>
            <a:r>
              <a:rPr lang="en-NZ" dirty="0" err="1">
                <a:solidFill>
                  <a:srgbClr val="FFFFFF"/>
                </a:solidFill>
              </a:rPr>
              <a:t>me</a:t>
            </a:r>
            <a:endParaRPr lang="en-NZ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1E154-0A40-461F-A045-0330221DC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"Фитнес</a:t>
            </a:r>
            <a:r>
              <a:rPr lang="en-NZ" dirty="0">
                <a:solidFill>
                  <a:srgbClr val="FFFFFF"/>
                </a:solidFill>
              </a:rPr>
              <a:t>-</a:t>
            </a:r>
            <a:r>
              <a:rPr lang="ru-RU" dirty="0">
                <a:solidFill>
                  <a:srgbClr val="FFFFFF"/>
                </a:solidFill>
              </a:rPr>
              <a:t>тренер. Профессия или образ жизни"</a:t>
            </a:r>
            <a:endParaRPr lang="en-N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77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E1E6B-8CC9-4AC0-8801-40642D2B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cs typeface="Aharoni" panose="020B0604020202020204" pitchFamily="2" charset="-79"/>
              </a:rPr>
              <a:t>Фитнес тренер как профессия</a:t>
            </a:r>
            <a:endParaRPr lang="en-NZ" dirty="0">
              <a:solidFill>
                <a:srgbClr val="FFFFFF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67EC-3A69-4AA5-B58A-F3536116A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r>
              <a:rPr lang="ru-RU" sz="24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найму</a:t>
            </a:r>
          </a:p>
          <a:p>
            <a:endParaRPr lang="ru-RU" sz="2400" dirty="0">
              <a:solidFill>
                <a:srgbClr val="FFFFFF"/>
              </a:solidFill>
            </a:endParaRPr>
          </a:p>
          <a:p>
            <a:endParaRPr lang="en-NZ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817BA-4338-458F-8277-2373E6209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1051" y="2266344"/>
            <a:ext cx="5097780" cy="3910618"/>
          </a:xfrm>
        </p:spPr>
        <p:txBody>
          <a:bodyPr>
            <a:normAutofit/>
          </a:bodyPr>
          <a:lstStyle/>
          <a:p>
            <a:r>
              <a:rPr lang="ru-RU" sz="24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Частный бизнес</a:t>
            </a:r>
          </a:p>
          <a:p>
            <a:pPr marL="0" indent="0">
              <a:buNone/>
            </a:pPr>
            <a:endParaRPr lang="ru-RU" sz="24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4043B-A726-44FD-BCF6-5F7F40C66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29" y="3002663"/>
            <a:ext cx="5660752" cy="309270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B19C1FF-0C10-4DDB-9836-6680D903F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304490"/>
              </p:ext>
            </p:extLst>
          </p:nvPr>
        </p:nvGraphicFramePr>
        <p:xfrm>
          <a:off x="6019060" y="2814221"/>
          <a:ext cx="5731571" cy="3362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3763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E29ED-9282-4EE1-8C5F-939A80E4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</a:rPr>
              <a:t>Частный Бизнес</a:t>
            </a:r>
            <a:br>
              <a:rPr lang="ru-RU" sz="4000" dirty="0">
                <a:solidFill>
                  <a:srgbClr val="FFFFFF"/>
                </a:solidFill>
              </a:rPr>
            </a:br>
            <a:r>
              <a:rPr lang="ru-RU" sz="4000" dirty="0">
                <a:solidFill>
                  <a:srgbClr val="FFFFFF"/>
                </a:solidFill>
              </a:rPr>
              <a:t>Трудоустройство через Фитнес Клуб</a:t>
            </a:r>
            <a:endParaRPr lang="en-NZ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E023D-77A8-42A3-A5DB-FFCC46262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1. Обучение при Фитнес клубе (специфика компании. Этика и политика компании. Тренер – лицо организации)</a:t>
            </a:r>
          </a:p>
          <a:p>
            <a:r>
              <a:rPr lang="ru-RU" sz="2000" dirty="0">
                <a:solidFill>
                  <a:srgbClr val="000000"/>
                </a:solidFill>
              </a:rPr>
              <a:t>2. Заключение договора (Страховка </a:t>
            </a:r>
            <a:r>
              <a:rPr lang="en-GB" sz="2000" dirty="0">
                <a:solidFill>
                  <a:srgbClr val="000000"/>
                </a:solidFill>
              </a:rPr>
              <a:t>Liability</a:t>
            </a:r>
            <a:r>
              <a:rPr lang="ru-RU" sz="2000" dirty="0">
                <a:solidFill>
                  <a:srgbClr val="000000"/>
                </a:solidFill>
              </a:rPr>
              <a:t>, униформа, аренда) – </a:t>
            </a:r>
            <a:r>
              <a:rPr lang="en-GB" sz="2000" dirty="0">
                <a:solidFill>
                  <a:srgbClr val="000000"/>
                </a:solidFill>
              </a:rPr>
              <a:t>Contractor </a:t>
            </a:r>
            <a:r>
              <a:rPr lang="en-NZ" sz="2000" dirty="0">
                <a:solidFill>
                  <a:srgbClr val="000000"/>
                </a:solidFill>
              </a:rPr>
              <a:t>not Employee.</a:t>
            </a:r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dirty="0">
                <a:solidFill>
                  <a:srgbClr val="000000"/>
                </a:solidFill>
              </a:rPr>
              <a:t>3. Плюсы:</a:t>
            </a:r>
            <a:r>
              <a:rPr lang="en-NZ" sz="200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Идеальный старт карьеры. Клуб предоставляет потенциальных клиентов. Обновляет страховку. Повышение квалификации. Тренер не ограничен в своей практике вне Фитнес Клуба</a:t>
            </a:r>
          </a:p>
          <a:p>
            <a:r>
              <a:rPr lang="ru-RU" sz="2000" dirty="0">
                <a:solidFill>
                  <a:srgbClr val="000000"/>
                </a:solidFill>
              </a:rPr>
              <a:t>5. Минусы: Аренда - </a:t>
            </a:r>
            <a:r>
              <a:rPr lang="en-GB" sz="2000" dirty="0">
                <a:solidFill>
                  <a:srgbClr val="000000"/>
                </a:solidFill>
              </a:rPr>
              <a:t>$200/pw </a:t>
            </a:r>
            <a:r>
              <a:rPr lang="ru-RU" sz="2000" dirty="0">
                <a:solidFill>
                  <a:srgbClr val="000000"/>
                </a:solidFill>
              </a:rPr>
              <a:t>в среднем, ограниченные возможности.</a:t>
            </a:r>
            <a:endParaRPr lang="en-N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0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9ACC69-ADF2-492B-84C5-EA2CC160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D79D7-646E-4C2D-A7A9-54FFFA87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Регистрация собственного бизнеса</a:t>
            </a:r>
            <a:endParaRPr lang="en-NZ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F6E55-2984-4DAF-A14C-8B240CBB4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76" y="2050181"/>
            <a:ext cx="10410524" cy="412678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Образование</a:t>
            </a:r>
          </a:p>
          <a:p>
            <a:r>
              <a:rPr lang="ru-RU" sz="2400" dirty="0">
                <a:solidFill>
                  <a:srgbClr val="FFFFFF"/>
                </a:solidFill>
              </a:rPr>
              <a:t>Регистрация бизнеса </a:t>
            </a:r>
          </a:p>
          <a:p>
            <a:r>
              <a:rPr lang="ru-RU" sz="2400" dirty="0">
                <a:solidFill>
                  <a:srgbClr val="FFFFFF"/>
                </a:solidFill>
              </a:rPr>
              <a:t>Страхование</a:t>
            </a:r>
          </a:p>
          <a:p>
            <a:r>
              <a:rPr lang="ru-RU" sz="2400" dirty="0">
                <a:solidFill>
                  <a:srgbClr val="FFFFFF"/>
                </a:solidFill>
              </a:rPr>
              <a:t>Поиск «Ниши»</a:t>
            </a:r>
          </a:p>
          <a:p>
            <a:r>
              <a:rPr lang="ru-RU" sz="2400" dirty="0">
                <a:solidFill>
                  <a:srgbClr val="FFFFFF"/>
                </a:solidFill>
              </a:rPr>
              <a:t>Студия или выездные сессии</a:t>
            </a:r>
          </a:p>
          <a:p>
            <a:r>
              <a:rPr lang="ru-RU" sz="2400" dirty="0">
                <a:solidFill>
                  <a:srgbClr val="FFFFFF"/>
                </a:solidFill>
              </a:rPr>
              <a:t>Повышение квалификации</a:t>
            </a:r>
          </a:p>
          <a:p>
            <a:r>
              <a:rPr lang="ru-RU" sz="2400" dirty="0">
                <a:solidFill>
                  <a:srgbClr val="FFFFFF"/>
                </a:solidFill>
              </a:rPr>
              <a:t>Нетворкинг и сотрудничество</a:t>
            </a:r>
          </a:p>
          <a:p>
            <a:endParaRPr lang="en-NZ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6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89AD-544A-40C0-B1C9-AE31270F6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</a:rPr>
              <a:t>Если вы хотите построить карьеру в сфере фитнеса</a:t>
            </a:r>
            <a:endParaRPr lang="en-NZ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62D88-C7AC-48C2-8792-4289BFEDE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21429"/>
            <a:ext cx="9833548" cy="3827417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Не прекращайте самообразование в сфере спорта\фитнеса\нутрициологии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Будьте готовы к ненормированному рабочему графику в первые годы 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Освойте маркетинг со всех сторон (вам нужно набирать клиентуру)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Освойте на 100% </a:t>
            </a:r>
            <a:r>
              <a:rPr lang="en-GB" sz="2000" dirty="0">
                <a:solidFill>
                  <a:srgbClr val="000000"/>
                </a:solidFill>
              </a:rPr>
              <a:t>money and time management</a:t>
            </a:r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dirty="0">
                <a:solidFill>
                  <a:srgbClr val="000000"/>
                </a:solidFill>
              </a:rPr>
              <a:t>Вы- реклама своего бизнеса. Ваш внешний вид и соцсети ИМЕЮТ ЗНАЧЕНИЕ даже в Новой Зеландии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Навыки общения и подход к клиенту (не только профессионально-шаблонный) обязательны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Профессиональная этика</a:t>
            </a:r>
          </a:p>
          <a:p>
            <a:r>
              <a:rPr lang="ru-RU" sz="2000" dirty="0">
                <a:solidFill>
                  <a:srgbClr val="000000"/>
                </a:solidFill>
              </a:rPr>
              <a:t>Самое главное это желание помочь людям становиться здоровыми и красивыми. Фитнес-тренер это не соцзвезда с миллионом лайков это безупречный специалист, мотиватор и  психолог и на время тренировки.</a:t>
            </a:r>
          </a:p>
          <a:p>
            <a:endParaRPr lang="en-N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1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3F1A-5C7C-4B15-B3CF-2204F4FB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06" y="2921726"/>
            <a:ext cx="11285806" cy="3322320"/>
          </a:xfrm>
        </p:spPr>
        <p:txBody>
          <a:bodyPr numCol="1"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Алкоголь                                              Физические Упражнения ежедневно                                                         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Табак                                                    Антистресс (Прогулки Медитации)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Сахар                                                    Натуральная пища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Перебор с углеводами                     Баланс нутриентов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Монодиеты (втч Кето и Аткинс)     Умеренный каллораж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Искусственный свет                          Солнечный свет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Сон меньше 6 часов                          Сон 6+ часов</a:t>
            </a:r>
            <a:br>
              <a:rPr lang="ru-RU" sz="1200" dirty="0"/>
            </a:br>
            <a:endParaRPr lang="en-NZ" sz="12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Content Placeholder 4" descr="'No' sign">
                <a:extLst>
                  <a:ext uri="{FF2B5EF4-FFF2-40B4-BE49-F238E27FC236}">
                    <a16:creationId xmlns:a16="http://schemas.microsoft.com/office/drawing/2014/main" id="{299ABF24-26A1-46E0-A437-F314B0C80160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96144000"/>
                  </p:ext>
                </p:extLst>
              </p:nvPr>
            </p:nvGraphicFramePr>
            <p:xfrm>
              <a:off x="864285" y="537653"/>
              <a:ext cx="1863567" cy="188487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863567" cy="1884873"/>
                    </a:xfrm>
                    <a:prstGeom prst="rect">
                      <a:avLst/>
                    </a:prstGeom>
                  </am3d:spPr>
                  <am3d:camera>
                    <am3d:pos x="0" y="0" z="6659268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08471" d="1000000"/>
                    <am3d:preTrans dx="6" dy="-18000000" dz="606"/>
                    <am3d:scale>
                      <am3d:sx n="1000000" d="1000000"/>
                      <am3d:sy n="1000000" d="1000000"/>
                      <am3d:sz n="1000000" d="1000000"/>
                    </am3d:scale>
                    <am3d:rot ax="10614640" ay="-1080075" az="-1074268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7035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Content Placeholder 4" descr="'No' sign">
                <a:extLst>
                  <a:ext uri="{FF2B5EF4-FFF2-40B4-BE49-F238E27FC236}">
                    <a16:creationId xmlns:a16="http://schemas.microsoft.com/office/drawing/2014/main" id="{299ABF24-26A1-46E0-A437-F314B0C801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4285" y="537653"/>
                <a:ext cx="1863567" cy="1884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Green checkmark">
                <a:extLst>
                  <a:ext uri="{FF2B5EF4-FFF2-40B4-BE49-F238E27FC236}">
                    <a16:creationId xmlns:a16="http://schemas.microsoft.com/office/drawing/2014/main" id="{4D3CDFA2-2FDD-4C66-8E69-471A83F09E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569391"/>
                  </p:ext>
                </p:extLst>
              </p:nvPr>
            </p:nvGraphicFramePr>
            <p:xfrm>
              <a:off x="7899975" y="212752"/>
              <a:ext cx="3065287" cy="2534673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065287" cy="2534673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9118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Green checkmark">
                <a:extLst>
                  <a:ext uri="{FF2B5EF4-FFF2-40B4-BE49-F238E27FC236}">
                    <a16:creationId xmlns:a16="http://schemas.microsoft.com/office/drawing/2014/main" id="{4D3CDFA2-2FDD-4C66-8E69-471A83F09E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99975" y="212752"/>
                <a:ext cx="3065287" cy="25346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280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247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Office Theme</vt:lpstr>
      <vt:lpstr>trainwithme</vt:lpstr>
      <vt:lpstr>Фитнес тренер как профессия</vt:lpstr>
      <vt:lpstr>Частный Бизнес Трудоустройство через Фитнес Клуб</vt:lpstr>
      <vt:lpstr>Регистрация собственного бизнеса</vt:lpstr>
      <vt:lpstr>Если вы хотите построить карьеру в сфере фитнеса</vt:lpstr>
      <vt:lpstr>Алкоголь                                              Физические Упражнения ежедневно                                                           Табак                                                    Антистресс (Прогулки Медитации) Сахар                                                    Натуральная пища Перебор с углеводами                     Баланс нутриентов Монодиеты (втч Кето и Аткинс)     Умеренный каллораж  Искусственный свет                          Солнечный свет  Сон меньше 6 часов                          Сон 6+ часов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trainwithme</dc:title>
  <dc:creator>Maxim Ellison</dc:creator>
  <cp:lastModifiedBy>Maxim Ellison</cp:lastModifiedBy>
  <cp:revision>1</cp:revision>
  <dcterms:created xsi:type="dcterms:W3CDTF">2019-10-14T02:46:44Z</dcterms:created>
  <dcterms:modified xsi:type="dcterms:W3CDTF">2019-10-14T02:51:16Z</dcterms:modified>
</cp:coreProperties>
</file>