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258" r:id="rId5"/>
    <p:sldId id="259" r:id="rId6"/>
    <p:sldId id="266" r:id="rId7"/>
    <p:sldId id="260" r:id="rId8"/>
    <p:sldId id="262" r:id="rId9"/>
    <p:sldId id="263" r:id="rId10"/>
    <p:sldId id="264" r:id="rId11"/>
    <p:sldId id="27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63" d="100"/>
          <a:sy n="163" d="100"/>
        </p:scale>
        <p:origin x="17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34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4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4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7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2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4DEF-5934-D543-BFA3-C54B64B8B59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E805-C20B-8C40-990C-182B2F115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92" y="1112423"/>
            <a:ext cx="2207016" cy="184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23" y="1012356"/>
            <a:ext cx="3307037" cy="19425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5588" y="4221271"/>
            <a:ext cx="10020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Lato Heavy" charset="0"/>
                <a:ea typeface="Lato Heavy" charset="0"/>
                <a:cs typeface="Lato Heavy" charset="0"/>
              </a:rPr>
              <a:t>Ведение бизнеса в Новой Зеландии</a:t>
            </a:r>
            <a:endParaRPr lang="en-NZ" sz="4000" dirty="0">
              <a:latin typeface="Lato Heavy" charset="0"/>
              <a:ea typeface="Lato Heavy" charset="0"/>
              <a:cs typeface="Lato Heavy" charset="0"/>
            </a:endParaRPr>
          </a:p>
          <a:p>
            <a:pPr algn="ctr"/>
            <a:r>
              <a:rPr lang="en-US" sz="4000" dirty="0">
                <a:latin typeface="Lato Heavy" charset="0"/>
                <a:ea typeface="Lato Heavy" charset="0"/>
                <a:cs typeface="Lato Heavy" charset="0"/>
              </a:rPr>
              <a:t>Alex Grace</a:t>
            </a:r>
          </a:p>
        </p:txBody>
      </p:sp>
    </p:spTree>
    <p:extLst>
      <p:ext uri="{BB962C8B-B14F-4D97-AF65-F5344CB8AC3E}">
        <p14:creationId xmlns:p14="http://schemas.microsoft.com/office/powerpoint/2010/main" val="186531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56" y="1322430"/>
            <a:ext cx="6588688" cy="535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Заплати налоги и спи</a:t>
            </a:r>
            <a:r>
              <a:rPr lang="mr-IN" b="1" dirty="0">
                <a:latin typeface="Lato Heavy" charset="0"/>
                <a:ea typeface="Lato Heavy" charset="0"/>
                <a:cs typeface="Lato Heavy" charset="0"/>
              </a:rPr>
              <a:t>…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7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47959" cy="1325563"/>
          </a:xfrm>
        </p:spPr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Проблемы ведения бизнеса </a:t>
            </a:r>
            <a:br>
              <a:rPr lang="en-US" b="1" dirty="0">
                <a:latin typeface="Lato Heavy" charset="0"/>
                <a:ea typeface="Lato Heavy" charset="0"/>
                <a:cs typeface="Lato Heavy" charset="0"/>
              </a:rPr>
            </a:br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в Новой Зеландии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9072" y="2116899"/>
            <a:ext cx="9506212" cy="390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Lato" charset="0"/>
                <a:ea typeface="Lato" charset="0"/>
                <a:cs typeface="Lato" charset="0"/>
              </a:rPr>
              <a:t>Удаленность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Lato" charset="0"/>
                <a:ea typeface="Lato" charset="0"/>
                <a:cs typeface="Lato" charset="0"/>
              </a:rPr>
              <a:t>Недостаток знаний и кадров</a:t>
            </a:r>
            <a:endParaRPr lang="en-NZ" sz="2400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400" dirty="0">
                <a:latin typeface="Lato" charset="0"/>
                <a:ea typeface="Lato" charset="0"/>
                <a:cs typeface="Lato" charset="0"/>
              </a:rPr>
              <a:t>90 </a:t>
            </a:r>
            <a:r>
              <a:rPr lang="en-US" sz="2400" dirty="0">
                <a:latin typeface="Lato" charset="0"/>
                <a:ea typeface="Lato" charset="0"/>
                <a:cs typeface="Lato" charset="0"/>
              </a:rPr>
              <a:t>days challenge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Lifestyle (</a:t>
            </a:r>
            <a:r>
              <a:rPr lang="ru-RU" sz="2400" dirty="0">
                <a:latin typeface="Lato" charset="0"/>
                <a:ea typeface="Lato" charset="0"/>
                <a:cs typeface="Lato" charset="0"/>
              </a:rPr>
              <a:t>лень?</a:t>
            </a:r>
            <a:r>
              <a:rPr lang="en-US" sz="2400" dirty="0">
                <a:latin typeface="Lato" charset="0"/>
                <a:ea typeface="Lato" charset="0"/>
                <a:cs typeface="Lato" charset="0"/>
              </a:rPr>
              <a:t>)</a:t>
            </a:r>
            <a:endParaRPr lang="ru-RU" sz="2400" dirty="0">
              <a:latin typeface="Lato" charset="0"/>
              <a:ea typeface="Lato" charset="0"/>
              <a:cs typeface="Lato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Lato" charset="0"/>
                <a:ea typeface="Lato" charset="0"/>
                <a:cs typeface="Lato" charset="0"/>
              </a:rPr>
              <a:t>Киви-ценности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Lato" charset="0"/>
                <a:ea typeface="Lato" charset="0"/>
                <a:cs typeface="Lato" charset="0"/>
              </a:rPr>
              <a:t>Take my money!!!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Lato" charset="0"/>
                <a:ea typeface="Lato" charset="0"/>
                <a:cs typeface="Lato" charset="0"/>
              </a:rPr>
              <a:t>Заплати налоги и спи</a:t>
            </a:r>
            <a:r>
              <a:rPr lang="mr-IN" sz="2400" dirty="0">
                <a:latin typeface="Lato" charset="0"/>
                <a:ea typeface="Lato" charset="0"/>
                <a:cs typeface="Lato" charset="0"/>
              </a:rPr>
              <a:t>…</a:t>
            </a:r>
            <a:endParaRPr lang="ru-RU" sz="24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162" y="3519814"/>
            <a:ext cx="2343886" cy="27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6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683368"/>
            <a:ext cx="10515600" cy="2254888"/>
          </a:xfrm>
        </p:spPr>
        <p:txBody>
          <a:bodyPr/>
          <a:lstStyle/>
          <a:p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Спасибо за внимание!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61985"/>
            <a:ext cx="10515600" cy="117576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Пишите на </a:t>
            </a:r>
            <a:r>
              <a:rPr lang="en-US" dirty="0" err="1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alex@nzcompare.com</a:t>
            </a: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709343"/>
            <a:ext cx="1886636" cy="1108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2248535"/>
            <a:ext cx="3245022" cy="4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2192000" cy="61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Рейтинг легкости ведения бизнеса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1026" name="Picture 2" descr="nsign, flag, nation, new, zealan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8" y="1803881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sign, flag, nation, singapo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8" y="2580144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sign, flag, nation, stat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8" y="3356407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rates, ensign, flag, natio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8" y="4132670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sign, flag, japan, nati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06" y="3352339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ina, ensign, flag, natio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46" y="4132670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sign, flag, nation, russia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07" y="1803879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sign, flag, nation, ukraine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946" y="4904866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sign, flag, kazakhstan, nation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08" y="4904866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elarus, ensign, flag, nation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508" y="2580143"/>
            <a:ext cx="659005" cy="6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1796" y="1893204"/>
            <a:ext cx="39582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NEW ZEALAND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SINGAPORE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USA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UAE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KAZAKHSTAN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7117" y="1907121"/>
            <a:ext cx="13902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01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02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0</a:t>
            </a:r>
            <a:r>
              <a:rPr lang="ru-RU" sz="2500" dirty="0">
                <a:latin typeface="Lato Light" charset="0"/>
                <a:ea typeface="Lato Light" charset="0"/>
                <a:cs typeface="Lato Light" charset="0"/>
              </a:rPr>
              <a:t>8</a:t>
            </a:r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ru-RU" sz="2500" dirty="0">
                <a:latin typeface="Lato Light" charset="0"/>
                <a:ea typeface="Lato Light" charset="0"/>
                <a:cs typeface="Lato Light" charset="0"/>
              </a:rPr>
              <a:t>11</a:t>
            </a:r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28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3337" y="1879287"/>
            <a:ext cx="395822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RUSSIA 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BELARUS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JAPAN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CHINA</a:t>
            </a:r>
          </a:p>
          <a:p>
            <a:endParaRPr lang="en-US" sz="2500" b="1" dirty="0">
              <a:latin typeface="Lato Heavy" charset="0"/>
              <a:ea typeface="Lato Heavy" charset="0"/>
              <a:cs typeface="Lato Heavy" charset="0"/>
            </a:endParaRPr>
          </a:p>
          <a:p>
            <a:r>
              <a:rPr lang="en-US" sz="2500" b="1" dirty="0">
                <a:latin typeface="Lato Heavy" charset="0"/>
                <a:ea typeface="Lato Heavy" charset="0"/>
                <a:cs typeface="Lato Heavy" charset="0"/>
              </a:rPr>
              <a:t>UKRAINE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08658" y="1893204"/>
            <a:ext cx="139021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31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37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39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46</a:t>
            </a:r>
          </a:p>
          <a:p>
            <a:endParaRPr lang="en-US" sz="2500" dirty="0"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2500" dirty="0">
                <a:latin typeface="Lato Light" charset="0"/>
                <a:ea typeface="Lato Light" charset="0"/>
                <a:cs typeface="Lato Light" charset="0"/>
              </a:rPr>
              <a:t>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3477" y="5954229"/>
            <a:ext cx="508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ato" charset="0"/>
                <a:ea typeface="Lato" charset="0"/>
                <a:cs typeface="Lato" charset="0"/>
              </a:rPr>
              <a:t>Rank out of 189 countries. Source: World Bank</a:t>
            </a:r>
          </a:p>
        </p:txBody>
      </p:sp>
    </p:spTree>
    <p:extLst>
      <p:ext uri="{BB962C8B-B14F-4D97-AF65-F5344CB8AC3E}">
        <p14:creationId xmlns:p14="http://schemas.microsoft.com/office/powerpoint/2010/main" val="16839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Удаленность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99" y="1690688"/>
            <a:ext cx="6044201" cy="49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Недостаток знаний и кадров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99" y="1690688"/>
            <a:ext cx="6044201" cy="49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5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56" y="1322430"/>
            <a:ext cx="6588688" cy="5353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Lato Heavy" charset="0"/>
                <a:ea typeface="Lato Heavy" charset="0"/>
                <a:cs typeface="Lato Heavy" charset="0"/>
              </a:rPr>
              <a:t>90 days challenge</a:t>
            </a:r>
          </a:p>
        </p:txBody>
      </p:sp>
    </p:spTree>
    <p:extLst>
      <p:ext uri="{BB962C8B-B14F-4D97-AF65-F5344CB8AC3E}">
        <p14:creationId xmlns:p14="http://schemas.microsoft.com/office/powerpoint/2010/main" val="166534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Lato Heavy" charset="0"/>
                <a:ea typeface="Lato Heavy" charset="0"/>
                <a:cs typeface="Lato Heavy" charset="0"/>
              </a:rPr>
              <a:t>Lifestyle</a:t>
            </a:r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 (лень?)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99" y="1690688"/>
            <a:ext cx="6044200" cy="491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55" y="864974"/>
            <a:ext cx="7106088" cy="5773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Lato Heavy" charset="0"/>
                <a:ea typeface="Lato Heavy" charset="0"/>
                <a:cs typeface="Lato Heavy" charset="0"/>
              </a:rPr>
              <a:t>Киви-ценности</a:t>
            </a:r>
            <a:endParaRPr lang="en-US" b="1" dirty="0">
              <a:latin typeface="Lato Heavy" charset="0"/>
              <a:ea typeface="Lato Heavy" charset="0"/>
              <a:cs typeface="Lato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5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55" y="864974"/>
            <a:ext cx="7106088" cy="5773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Lato Heavy" charset="0"/>
                <a:ea typeface="Lato Heavy" charset="0"/>
                <a:cs typeface="Lato Heavy" charset="0"/>
              </a:rPr>
              <a:t>Take my money!!!</a:t>
            </a:r>
          </a:p>
        </p:txBody>
      </p:sp>
    </p:spTree>
    <p:extLst>
      <p:ext uri="{BB962C8B-B14F-4D97-AF65-F5344CB8AC3E}">
        <p14:creationId xmlns:p14="http://schemas.microsoft.com/office/powerpoint/2010/main" val="125256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102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Lato Heavy</vt:lpstr>
      <vt:lpstr>Lato Light</vt:lpstr>
      <vt:lpstr>Office Theme</vt:lpstr>
      <vt:lpstr>PowerPoint Presentation</vt:lpstr>
      <vt:lpstr>PowerPoint Presentation</vt:lpstr>
      <vt:lpstr>Рейтинг легкости ведения бизнеса</vt:lpstr>
      <vt:lpstr>Удаленность</vt:lpstr>
      <vt:lpstr>Недостаток знаний и кадров</vt:lpstr>
      <vt:lpstr>90 days challenge</vt:lpstr>
      <vt:lpstr>Lifestyle (лень?)</vt:lpstr>
      <vt:lpstr>Киви-ценности</vt:lpstr>
      <vt:lpstr>Take my money!!!</vt:lpstr>
      <vt:lpstr>Заплати налоги и спи…</vt:lpstr>
      <vt:lpstr>Проблемы ведения бизнеса  в Новой Зеландии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Алексей Корнеев</cp:lastModifiedBy>
  <cp:revision>16</cp:revision>
  <dcterms:created xsi:type="dcterms:W3CDTF">2019-10-17T01:04:40Z</dcterms:created>
  <dcterms:modified xsi:type="dcterms:W3CDTF">2019-10-18T02:37:09Z</dcterms:modified>
</cp:coreProperties>
</file>